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5670550" cy="10080625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076" autoAdjust="0"/>
  </p:normalViewPr>
  <p:slideViewPr>
    <p:cSldViewPr snapToGrid="0">
      <p:cViewPr>
        <p:scale>
          <a:sx n="120" d="100"/>
          <a:sy n="120" d="100"/>
        </p:scale>
        <p:origin x="19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283320" y="133560"/>
            <a:ext cx="5101560" cy="1028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00844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373356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28332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00844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373356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/>
          <p:cNvSpPr/>
          <p:nvPr/>
        </p:nvSpPr>
        <p:spPr>
          <a:xfrm>
            <a:off x="283320" y="2358720"/>
            <a:ext cx="2595960" cy="584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" name="Title 1"/>
          <p:cNvSpPr/>
          <p:nvPr/>
        </p:nvSpPr>
        <p:spPr>
          <a:xfrm>
            <a:off x="180000" y="466101"/>
            <a:ext cx="2824457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solidFill>
                  <a:schemeClr val="bg1"/>
                </a:solidFill>
                <a:latin typeface="Calibri"/>
                <a:ea typeface="Tahoma"/>
              </a:rPr>
              <a:t>TITLE</a:t>
            </a:r>
            <a:endParaRPr lang="pt-BR" sz="16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0" name="Text Placeholder 4"/>
          <p:cNvSpPr/>
          <p:nvPr/>
        </p:nvSpPr>
        <p:spPr>
          <a:xfrm>
            <a:off x="180000" y="901929"/>
            <a:ext cx="3239280" cy="4820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1600" tIns="55800" rIns="111600" bIns="55800" anchor="ctr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Author¹; Author¹; Author¹; Author¹; Author¹; Author².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¹Institution X, City – </a:t>
            </a:r>
            <a:r>
              <a:rPr lang="pt-BR" sz="800" b="0" strike="noStrike" spc="-1" dirty="0" err="1">
                <a:solidFill>
                  <a:schemeClr val="bg1"/>
                </a:solidFill>
                <a:latin typeface="Calibri"/>
                <a:ea typeface="DejaVu Sans"/>
              </a:rPr>
              <a:t>State</a:t>
            </a: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.  ² </a:t>
            </a:r>
            <a:r>
              <a:rPr lang="pt-BR" sz="800" b="0" strike="noStrike" spc="-1" dirty="0" err="1">
                <a:solidFill>
                  <a:schemeClr val="bg1"/>
                </a:solidFill>
                <a:latin typeface="Calibri"/>
                <a:ea typeface="DejaVu Sans"/>
              </a:rPr>
              <a:t>Institution</a:t>
            </a: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 Y, City – </a:t>
            </a:r>
            <a:r>
              <a:rPr lang="pt-BR" sz="800" b="0" strike="noStrike" spc="-1" dirty="0" err="1">
                <a:solidFill>
                  <a:schemeClr val="bg1"/>
                </a:solidFill>
                <a:latin typeface="Calibri"/>
                <a:ea typeface="DejaVu Sans"/>
              </a:rPr>
              <a:t>State</a:t>
            </a: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.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Contact </a:t>
            </a:r>
            <a:r>
              <a:rPr lang="pt-BR" sz="800" b="0" strike="noStrike" spc="-1" dirty="0" err="1">
                <a:solidFill>
                  <a:schemeClr val="bg1"/>
                </a:solidFill>
                <a:latin typeface="Calibri"/>
                <a:ea typeface="DejaVu Sans"/>
              </a:rPr>
              <a:t>email</a:t>
            </a: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 : </a:t>
            </a:r>
            <a:r>
              <a:rPr lang="pt-BR" sz="800" b="0" u="sng" strike="noStrike" spc="-1" dirty="0">
                <a:solidFill>
                  <a:schemeClr val="bg1"/>
                </a:solidFill>
                <a:uFillTx/>
                <a:latin typeface="Calibri"/>
                <a:ea typeface="DejaVu Sans"/>
              </a:rPr>
              <a:t>x@email.com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283680" y="1800000"/>
            <a:ext cx="5116320" cy="79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en-US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In these spaces, the author must include the information of the abstract accepted for presentation at the event.</a:t>
            </a: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en-US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Authors can insert text, figures, graphics and diagrams to present the information contained in the submitted abstract.</a:t>
            </a:r>
            <a:endParaRPr lang="pt-BR" sz="1000" b="0" strike="noStrike" spc="-1" dirty="0">
              <a:latin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F4FFE-DB66-F0AC-F38B-DCFFF4C15395}"/>
              </a:ext>
            </a:extLst>
          </p:cNvPr>
          <p:cNvSpPr/>
          <p:nvPr/>
        </p:nvSpPr>
        <p:spPr>
          <a:xfrm>
            <a:off x="180001" y="160894"/>
            <a:ext cx="856320" cy="2629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200" b="1" strike="noStrike" spc="-1" dirty="0">
                <a:solidFill>
                  <a:schemeClr val="bg1"/>
                </a:solidFill>
                <a:latin typeface="Calibri"/>
                <a:ea typeface="Tahoma"/>
              </a:rPr>
              <a:t>0000000</a:t>
            </a:r>
            <a:endParaRPr lang="pt-BR" sz="1200" b="0" strike="noStrike" spc="-1" dirty="0">
              <a:solidFill>
                <a:schemeClr val="bg1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</TotalTime>
  <Words>77</Words>
  <Application>Microsoft Office PowerPoint</Application>
  <PresentationFormat>Personalizar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StarSymbol</vt:lpstr>
      <vt:lpstr>Symbol</vt:lpstr>
      <vt:lpstr>Wingdings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Edson Ayres Jr - Midia Desk</dc:creator>
  <dc:description/>
  <cp:lastModifiedBy>Edson Ayres Jr - E-poster</cp:lastModifiedBy>
  <cp:revision>15</cp:revision>
  <dcterms:created xsi:type="dcterms:W3CDTF">2022-05-09T13:35:46Z</dcterms:created>
  <dcterms:modified xsi:type="dcterms:W3CDTF">2025-06-03T19:05:49Z</dcterms:modified>
  <dc:language>pt-BR</dc:language>
</cp:coreProperties>
</file>