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</p:sldIdLst>
  <p:sldSz cx="5670550" cy="10080625"/>
  <p:notesSz cx="7559675" cy="10691813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4" d="100"/>
          <a:sy n="74" d="100"/>
        </p:scale>
        <p:origin x="2754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283320" y="133560"/>
            <a:ext cx="5101560" cy="2218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pt-BR" sz="44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283320" y="2358720"/>
            <a:ext cx="5102640" cy="5846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283320" y="133560"/>
            <a:ext cx="5101560" cy="2218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pt-BR" sz="4400" b="0" strike="noStrike" spc="-1"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/>
          </p:nvPr>
        </p:nvSpPr>
        <p:spPr>
          <a:xfrm>
            <a:off x="283320" y="2358720"/>
            <a:ext cx="5102640" cy="5846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283320" y="133560"/>
            <a:ext cx="5101560" cy="2218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pt-BR" sz="4400" b="0" strike="noStrike" spc="-1"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/>
          </p:nvPr>
        </p:nvSpPr>
        <p:spPr>
          <a:xfrm>
            <a:off x="283320" y="2358720"/>
            <a:ext cx="2489760" cy="5846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/>
          </p:nvPr>
        </p:nvSpPr>
        <p:spPr>
          <a:xfrm>
            <a:off x="2898000" y="2358720"/>
            <a:ext cx="2489760" cy="5846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283320" y="133560"/>
            <a:ext cx="5101560" cy="2218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pt-BR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283320" y="133560"/>
            <a:ext cx="5101560" cy="1028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283320" y="133560"/>
            <a:ext cx="5101560" cy="2218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pt-BR" sz="4400" b="0" strike="noStrike" spc="-1"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/>
          </p:nvPr>
        </p:nvSpPr>
        <p:spPr>
          <a:xfrm>
            <a:off x="283320" y="2358720"/>
            <a:ext cx="2489760" cy="278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/>
          </p:nvPr>
        </p:nvSpPr>
        <p:spPr>
          <a:xfrm>
            <a:off x="2898000" y="2358720"/>
            <a:ext cx="2489760" cy="5846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/>
          </p:nvPr>
        </p:nvSpPr>
        <p:spPr>
          <a:xfrm>
            <a:off x="283320" y="5412240"/>
            <a:ext cx="2489760" cy="278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283320" y="133560"/>
            <a:ext cx="5101560" cy="2218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pt-BR" sz="4400" b="0" strike="noStrike" spc="-1"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/>
          </p:nvPr>
        </p:nvSpPr>
        <p:spPr>
          <a:xfrm>
            <a:off x="283320" y="2358720"/>
            <a:ext cx="2489760" cy="5846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/>
          </p:nvPr>
        </p:nvSpPr>
        <p:spPr>
          <a:xfrm>
            <a:off x="2898000" y="2358720"/>
            <a:ext cx="2489760" cy="278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/>
          </p:nvPr>
        </p:nvSpPr>
        <p:spPr>
          <a:xfrm>
            <a:off x="2898000" y="5412240"/>
            <a:ext cx="2489760" cy="278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283320" y="133560"/>
            <a:ext cx="5101560" cy="2218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pt-BR" sz="4400" b="0" strike="noStrike" spc="-1"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/>
          </p:nvPr>
        </p:nvSpPr>
        <p:spPr>
          <a:xfrm>
            <a:off x="283320" y="2358720"/>
            <a:ext cx="2489760" cy="278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/>
          </p:nvPr>
        </p:nvSpPr>
        <p:spPr>
          <a:xfrm>
            <a:off x="2898000" y="2358720"/>
            <a:ext cx="2489760" cy="278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/>
          </p:nvPr>
        </p:nvSpPr>
        <p:spPr>
          <a:xfrm>
            <a:off x="283320" y="5412240"/>
            <a:ext cx="5102640" cy="278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283320" y="133560"/>
            <a:ext cx="5101560" cy="2218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pt-BR" sz="4400" b="0" strike="noStrike" spc="-1"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/>
          </p:nvPr>
        </p:nvSpPr>
        <p:spPr>
          <a:xfrm>
            <a:off x="283320" y="2358720"/>
            <a:ext cx="5102640" cy="278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/>
          </p:nvPr>
        </p:nvSpPr>
        <p:spPr>
          <a:xfrm>
            <a:off x="283320" y="5412240"/>
            <a:ext cx="5102640" cy="278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283320" y="133560"/>
            <a:ext cx="5101560" cy="2218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pt-BR" sz="4400" b="0" strike="noStrike" spc="-1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/>
          </p:nvPr>
        </p:nvSpPr>
        <p:spPr>
          <a:xfrm>
            <a:off x="283320" y="2358720"/>
            <a:ext cx="2489760" cy="278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/>
          </p:nvPr>
        </p:nvSpPr>
        <p:spPr>
          <a:xfrm>
            <a:off x="2898000" y="2358720"/>
            <a:ext cx="2489760" cy="278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/>
          </p:nvPr>
        </p:nvSpPr>
        <p:spPr>
          <a:xfrm>
            <a:off x="283320" y="5412240"/>
            <a:ext cx="2489760" cy="278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/>
          </p:nvPr>
        </p:nvSpPr>
        <p:spPr>
          <a:xfrm>
            <a:off x="2898000" y="5412240"/>
            <a:ext cx="2489760" cy="278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283320" y="133560"/>
            <a:ext cx="5101560" cy="2218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pt-BR" sz="4400" b="0" strike="noStrike" spc="-1"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/>
          </p:nvPr>
        </p:nvSpPr>
        <p:spPr>
          <a:xfrm>
            <a:off x="283320" y="2358720"/>
            <a:ext cx="1642680" cy="278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/>
          </p:nvPr>
        </p:nvSpPr>
        <p:spPr>
          <a:xfrm>
            <a:off x="2008440" y="2358720"/>
            <a:ext cx="1642680" cy="278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/>
          </p:nvPr>
        </p:nvSpPr>
        <p:spPr>
          <a:xfrm>
            <a:off x="3733560" y="2358720"/>
            <a:ext cx="1642680" cy="278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/>
          </p:nvPr>
        </p:nvSpPr>
        <p:spPr>
          <a:xfrm>
            <a:off x="283320" y="5412240"/>
            <a:ext cx="1642680" cy="278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36" name="PlaceHolder 6"/>
          <p:cNvSpPr>
            <a:spLocks noGrp="1"/>
          </p:cNvSpPr>
          <p:nvPr>
            <p:ph/>
          </p:nvPr>
        </p:nvSpPr>
        <p:spPr>
          <a:xfrm>
            <a:off x="2008440" y="5412240"/>
            <a:ext cx="1642680" cy="278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37" name="PlaceHolder 7"/>
          <p:cNvSpPr>
            <a:spLocks noGrp="1"/>
          </p:cNvSpPr>
          <p:nvPr>
            <p:ph/>
          </p:nvPr>
        </p:nvSpPr>
        <p:spPr>
          <a:xfrm>
            <a:off x="3733560" y="5412240"/>
            <a:ext cx="1642680" cy="278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283320" y="133560"/>
            <a:ext cx="5101560" cy="2218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r>
              <a:rPr lang="pt-BR" sz="1800" b="0" strike="noStrike" spc="-1">
                <a:latin typeface="Arial"/>
              </a:rPr>
              <a:t>Clique para editar o formato do texto do título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283320" y="2358720"/>
            <a:ext cx="5102640" cy="5846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strike="noStrike" spc="-1">
                <a:latin typeface="Arial"/>
              </a:rPr>
              <a:t>Clique para editar o formato do texto da estrutura de tópicos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1800" b="0" strike="noStrike" spc="-1">
                <a:latin typeface="Arial"/>
              </a:rPr>
              <a:t>2.º nível da estrutura de tópicos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strike="noStrike" spc="-1">
                <a:latin typeface="Arial"/>
              </a:rPr>
              <a:t>3.º nível da estrutura de tópicos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1800" b="0" strike="noStrike" spc="-1">
                <a:latin typeface="Arial"/>
              </a:rPr>
              <a:t>4.º nível da estrutura de tópicos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strike="noStrike" spc="-1">
                <a:latin typeface="Arial"/>
              </a:rPr>
              <a:t>5.º nível da estrutura de tópicos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strike="noStrike" spc="-1">
                <a:latin typeface="Arial"/>
              </a:rPr>
              <a:t>6.º nível da estrutura de tópicos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strike="noStrike" spc="-1">
                <a:latin typeface="Arial"/>
              </a:rPr>
              <a:t>7.º nível da estrutura de tópicos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Retângulo 37"/>
          <p:cNvSpPr/>
          <p:nvPr/>
        </p:nvSpPr>
        <p:spPr>
          <a:xfrm>
            <a:off x="283320" y="2358720"/>
            <a:ext cx="2595960" cy="5845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pt-BR"/>
          </a:p>
        </p:txBody>
      </p:sp>
      <p:sp>
        <p:nvSpPr>
          <p:cNvPr id="39" name="Title 1"/>
          <p:cNvSpPr/>
          <p:nvPr/>
        </p:nvSpPr>
        <p:spPr>
          <a:xfrm>
            <a:off x="180000" y="466101"/>
            <a:ext cx="2824457" cy="312937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111600" tIns="55800" rIns="111600" bIns="55800" anchor="ctr">
            <a:spAutoFit/>
          </a:bodyPr>
          <a:lstStyle/>
          <a:p>
            <a:pPr>
              <a:lnSpc>
                <a:spcPct val="80000"/>
              </a:lnSpc>
              <a:buNone/>
            </a:pPr>
            <a:r>
              <a:rPr lang="fi-FI" sz="1600" b="1" strike="noStrike" spc="-1" dirty="0">
                <a:solidFill>
                  <a:schemeClr val="bg1"/>
                </a:solidFill>
                <a:latin typeface="Calibri"/>
                <a:ea typeface="Tahoma"/>
              </a:rPr>
              <a:t>Título do Trabalho Científico</a:t>
            </a:r>
            <a:endParaRPr lang="pt-BR" sz="1600" b="0" strike="noStrike" spc="-1" dirty="0">
              <a:solidFill>
                <a:schemeClr val="bg1"/>
              </a:solidFill>
              <a:latin typeface="Arial"/>
            </a:endParaRPr>
          </a:p>
        </p:txBody>
      </p:sp>
      <p:sp>
        <p:nvSpPr>
          <p:cNvPr id="40" name="Text Placeholder 4"/>
          <p:cNvSpPr/>
          <p:nvPr/>
        </p:nvSpPr>
        <p:spPr>
          <a:xfrm>
            <a:off x="180000" y="901929"/>
            <a:ext cx="3239280" cy="482022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11600" tIns="55800" rIns="111600" bIns="55800" anchor="ctr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pt-BR" sz="800" b="0" strike="noStrike" spc="-1" dirty="0">
                <a:solidFill>
                  <a:schemeClr val="bg1"/>
                </a:solidFill>
                <a:latin typeface="Calibri"/>
                <a:ea typeface="DejaVu Sans"/>
              </a:rPr>
              <a:t>Autor¹; Autor¹; Autor¹; Autor¹; Autor¹; Autor².</a:t>
            </a:r>
            <a:endParaRPr lang="pt-BR" sz="800" b="0" strike="noStrike" spc="-1" dirty="0">
              <a:solidFill>
                <a:schemeClr val="bg1"/>
              </a:solidFill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pt-BR" sz="800" b="0" strike="noStrike" spc="-1" dirty="0">
                <a:solidFill>
                  <a:schemeClr val="bg1"/>
                </a:solidFill>
                <a:latin typeface="Calibri"/>
                <a:ea typeface="DejaVu Sans"/>
              </a:rPr>
              <a:t>¹Instituição X, Cidade – UF.  ²Instituição  Y, Cidade – UF.</a:t>
            </a:r>
            <a:endParaRPr lang="pt-BR" sz="800" b="0" strike="noStrike" spc="-1" dirty="0">
              <a:solidFill>
                <a:schemeClr val="bg1"/>
              </a:solidFill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pt-BR" sz="800" b="0" strike="noStrike" spc="-1" dirty="0">
                <a:solidFill>
                  <a:schemeClr val="bg1"/>
                </a:solidFill>
                <a:latin typeface="Calibri"/>
                <a:ea typeface="DejaVu Sans"/>
              </a:rPr>
              <a:t>E-mail para contato: </a:t>
            </a:r>
            <a:r>
              <a:rPr lang="pt-BR" sz="800" b="0" u="sng" strike="noStrike" spc="-1" dirty="0">
                <a:solidFill>
                  <a:schemeClr val="bg1"/>
                </a:solidFill>
                <a:uFillTx/>
                <a:latin typeface="Calibri"/>
                <a:ea typeface="DejaVu Sans"/>
              </a:rPr>
              <a:t>x@email.com</a:t>
            </a:r>
            <a:endParaRPr lang="pt-BR" sz="800" b="0" strike="noStrike" spc="-1" dirty="0">
              <a:solidFill>
                <a:schemeClr val="bg1"/>
              </a:solidFill>
              <a:latin typeface="Arial"/>
            </a:endParaRPr>
          </a:p>
        </p:txBody>
      </p:sp>
      <p:sp>
        <p:nvSpPr>
          <p:cNvPr id="41" name="Retângulo 40"/>
          <p:cNvSpPr/>
          <p:nvPr/>
        </p:nvSpPr>
        <p:spPr>
          <a:xfrm>
            <a:off x="283680" y="1800000"/>
            <a:ext cx="5116320" cy="79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 marL="216000" indent="-216000">
              <a:lnSpc>
                <a:spcPct val="100000"/>
              </a:lnSpc>
              <a:buClr>
                <a:srgbClr val="000000"/>
              </a:buClr>
              <a:buFont typeface="StarSymbol"/>
              <a:buAutoNum type="arabicParenR"/>
            </a:pPr>
            <a:r>
              <a:rPr lang="pt-BR" sz="1000" b="1" strike="noStrike" spc="-1" dirty="0">
                <a:solidFill>
                  <a:srgbClr val="000000"/>
                </a:solidFill>
                <a:latin typeface="Arial"/>
                <a:ea typeface="Arial"/>
              </a:rPr>
              <a:t>Nesses espaços o autor deve contemplar as informações do resumo aceito para apresentação no evento.</a:t>
            </a:r>
            <a:endParaRPr lang="pt-BR" sz="1000" b="0" strike="noStrike" spc="-1" dirty="0">
              <a:latin typeface="Arial"/>
            </a:endParaRPr>
          </a:p>
          <a:p>
            <a:pPr marL="216000" indent="-216000">
              <a:lnSpc>
                <a:spcPct val="100000"/>
              </a:lnSpc>
              <a:buClr>
                <a:srgbClr val="000000"/>
              </a:buClr>
              <a:buFont typeface="StarSymbol"/>
              <a:buAutoNum type="arabicParenR"/>
            </a:pPr>
            <a:r>
              <a:rPr lang="pt-BR" sz="1000" b="1" strike="noStrike" spc="-1" dirty="0">
                <a:solidFill>
                  <a:srgbClr val="000000"/>
                </a:solidFill>
                <a:latin typeface="Arial"/>
                <a:ea typeface="Arial"/>
              </a:rPr>
              <a:t>Os autores podem inserir texto, figuras, gráficos e esquemas para apresentação das informações contidas no resumo </a:t>
            </a:r>
            <a:r>
              <a:rPr lang="pt-BR" sz="1000" b="1" strike="noStrike" spc="-1">
                <a:solidFill>
                  <a:srgbClr val="000000"/>
                </a:solidFill>
                <a:latin typeface="Arial"/>
                <a:ea typeface="Arial"/>
              </a:rPr>
              <a:t>enviado.</a:t>
            </a:r>
            <a:endParaRPr lang="pt-BR" sz="1000" b="0" strike="noStrike" spc="-1" dirty="0">
              <a:latin typeface="Arial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1DF4FFE-DB66-F0AC-F38B-DCFFF4C15395}"/>
              </a:ext>
            </a:extLst>
          </p:cNvPr>
          <p:cNvSpPr/>
          <p:nvPr/>
        </p:nvSpPr>
        <p:spPr>
          <a:xfrm>
            <a:off x="180001" y="160894"/>
            <a:ext cx="1925424" cy="262924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111600" tIns="55800" rIns="111600" bIns="55800" anchor="ctr">
            <a:spAutoFit/>
          </a:bodyPr>
          <a:lstStyle/>
          <a:p>
            <a:pPr>
              <a:lnSpc>
                <a:spcPct val="80000"/>
              </a:lnSpc>
              <a:buNone/>
            </a:pPr>
            <a:r>
              <a:rPr lang="fi-FI" sz="1200" b="1" strike="noStrike" spc="-1" dirty="0">
                <a:solidFill>
                  <a:schemeClr val="bg1"/>
                </a:solidFill>
                <a:latin typeface="Calibri"/>
                <a:ea typeface="Tahoma"/>
              </a:rPr>
              <a:t>[Código do trabalho]</a:t>
            </a:r>
            <a:endParaRPr lang="pt-BR" sz="1200" b="0" strike="noStrike" spc="-1" dirty="0">
              <a:solidFill>
                <a:schemeClr val="bg1"/>
              </a:solidFill>
              <a:latin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105</TotalTime>
  <Words>80</Words>
  <Application>Microsoft Office PowerPoint</Application>
  <PresentationFormat>Personalizar</PresentationFormat>
  <Paragraphs>7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7" baseType="lpstr">
      <vt:lpstr>Arial</vt:lpstr>
      <vt:lpstr>Calibri</vt:lpstr>
      <vt:lpstr>StarSymbol</vt:lpstr>
      <vt:lpstr>Symbol</vt:lpstr>
      <vt:lpstr>Wingdings</vt:lpstr>
      <vt:lpstr>Office Theme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subject/>
  <dc:creator>Edson Ayres Jr - Midia Desk</dc:creator>
  <dc:description/>
  <cp:lastModifiedBy>Edson Ayres Jr - E-poster</cp:lastModifiedBy>
  <cp:revision>22</cp:revision>
  <dcterms:created xsi:type="dcterms:W3CDTF">2022-05-09T13:35:46Z</dcterms:created>
  <dcterms:modified xsi:type="dcterms:W3CDTF">2025-07-31T18:18:33Z</dcterms:modified>
  <dc:language>pt-BR</dc:language>
</cp:coreProperties>
</file>