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5670550" cy="10080625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285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510264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283320" y="5412240"/>
            <a:ext cx="510264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2898000" y="235872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283320" y="541224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2898000" y="541224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164268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2008440" y="2358720"/>
            <a:ext cx="164268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3733560" y="2358720"/>
            <a:ext cx="164268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283320" y="5412240"/>
            <a:ext cx="164268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2008440" y="5412240"/>
            <a:ext cx="164268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3733560" y="5412240"/>
            <a:ext cx="164268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283320" y="2358720"/>
            <a:ext cx="510264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510264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248976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2898000" y="2358720"/>
            <a:ext cx="248976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283320" y="133560"/>
            <a:ext cx="5101560" cy="1028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2898000" y="2358720"/>
            <a:ext cx="248976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283320" y="541224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248976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2898000" y="235872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2898000" y="541224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2898000" y="235872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283320" y="5412240"/>
            <a:ext cx="510264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18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283320" y="2358720"/>
            <a:ext cx="510264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tângulo 37"/>
          <p:cNvSpPr/>
          <p:nvPr/>
        </p:nvSpPr>
        <p:spPr>
          <a:xfrm>
            <a:off x="283320" y="2358720"/>
            <a:ext cx="2595960" cy="584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39" name="Title 1"/>
          <p:cNvSpPr/>
          <p:nvPr/>
        </p:nvSpPr>
        <p:spPr>
          <a:xfrm>
            <a:off x="180000" y="466101"/>
            <a:ext cx="2824457" cy="31293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11600" tIns="55800" rIns="111600" bIns="55800" anchor="ctr">
            <a:spAutoFit/>
          </a:bodyPr>
          <a:lstStyle/>
          <a:p>
            <a:pPr>
              <a:lnSpc>
                <a:spcPct val="80000"/>
              </a:lnSpc>
              <a:buNone/>
            </a:pPr>
            <a:r>
              <a:rPr lang="fi-FI" sz="1600" b="1" strike="noStrike" spc="-1" dirty="0">
                <a:solidFill>
                  <a:schemeClr val="bg1"/>
                </a:solidFill>
                <a:latin typeface="Calibri"/>
                <a:ea typeface="Tahoma"/>
              </a:rPr>
              <a:t>Título do Trabalho Científico</a:t>
            </a:r>
            <a:endParaRPr lang="pt-BR" sz="16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0" name="Text Placeholder 4"/>
          <p:cNvSpPr/>
          <p:nvPr/>
        </p:nvSpPr>
        <p:spPr>
          <a:xfrm>
            <a:off x="180000" y="901929"/>
            <a:ext cx="3239280" cy="48202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1600" tIns="55800" rIns="111600" bIns="55800" anchor="ctr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pt-BR" sz="800" b="0" strike="noStrike" spc="-1" dirty="0">
                <a:solidFill>
                  <a:schemeClr val="bg1"/>
                </a:solidFill>
                <a:latin typeface="Calibri"/>
                <a:ea typeface="DejaVu Sans"/>
              </a:rPr>
              <a:t>Autor¹; Autor¹; Autor¹; Autor¹; Autor¹; Autor².</a:t>
            </a:r>
            <a:endParaRPr lang="pt-BR" sz="800" b="0" strike="noStrike" spc="-1" dirty="0">
              <a:solidFill>
                <a:schemeClr val="bg1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pt-BR" sz="800" b="0" strike="noStrike" spc="-1" dirty="0">
                <a:solidFill>
                  <a:schemeClr val="bg1"/>
                </a:solidFill>
                <a:latin typeface="Calibri"/>
                <a:ea typeface="DejaVu Sans"/>
              </a:rPr>
              <a:t>¹Instituição X, Cidade – UF.  ²Instituição  Y, Cidade – UF.</a:t>
            </a:r>
            <a:endParaRPr lang="pt-BR" sz="800" b="0" strike="noStrike" spc="-1" dirty="0">
              <a:solidFill>
                <a:schemeClr val="bg1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pt-BR" sz="800" b="0" strike="noStrike" spc="-1" dirty="0">
                <a:solidFill>
                  <a:schemeClr val="bg1"/>
                </a:solidFill>
                <a:latin typeface="Calibri"/>
                <a:ea typeface="DejaVu Sans"/>
              </a:rPr>
              <a:t>E-mail para contato: </a:t>
            </a:r>
            <a:r>
              <a:rPr lang="pt-BR" sz="800" b="0" u="sng" strike="noStrike" spc="-1" dirty="0">
                <a:solidFill>
                  <a:schemeClr val="bg1"/>
                </a:solidFill>
                <a:uFillTx/>
                <a:latin typeface="Calibri"/>
                <a:ea typeface="DejaVu Sans"/>
              </a:rPr>
              <a:t>x@email.com</a:t>
            </a:r>
            <a:endParaRPr lang="pt-BR" sz="8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283680" y="1800000"/>
            <a:ext cx="5116320" cy="791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pt-BR" sz="1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Nesses espaços o autor deve contemplar as informações do resumo aceito para apresentação no evento.</a:t>
            </a:r>
            <a:endParaRPr lang="pt-BR" sz="1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pt-BR" sz="1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Os autores podem inserir texto, figuras, gráficos e esquemas para apresentação das informações contidas no resumo </a:t>
            </a:r>
            <a:r>
              <a:rPr lang="pt-BR" sz="1000" b="1" strike="noStrike" spc="-1">
                <a:solidFill>
                  <a:srgbClr val="000000"/>
                </a:solidFill>
                <a:latin typeface="Arial"/>
                <a:ea typeface="Arial"/>
              </a:rPr>
              <a:t>enviado.</a:t>
            </a:r>
            <a:endParaRPr lang="pt-BR" sz="1000" b="0" strike="noStrike" spc="-1" dirty="0">
              <a:latin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F4FFE-DB66-F0AC-F38B-DCFFF4C15395}"/>
              </a:ext>
            </a:extLst>
          </p:cNvPr>
          <p:cNvSpPr/>
          <p:nvPr/>
        </p:nvSpPr>
        <p:spPr>
          <a:xfrm>
            <a:off x="180001" y="160894"/>
            <a:ext cx="1925424" cy="26292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11600" tIns="55800" rIns="111600" bIns="55800" anchor="ctr">
            <a:spAutoFit/>
          </a:bodyPr>
          <a:lstStyle/>
          <a:p>
            <a:pPr>
              <a:lnSpc>
                <a:spcPct val="80000"/>
              </a:lnSpc>
              <a:buNone/>
            </a:pPr>
            <a:r>
              <a:rPr lang="fi-FI" sz="1200" b="1" strike="noStrike" spc="-1" dirty="0">
                <a:solidFill>
                  <a:schemeClr val="bg1"/>
                </a:solidFill>
                <a:latin typeface="Calibri"/>
                <a:ea typeface="Tahoma"/>
              </a:rPr>
              <a:t>[Código do trabalho]</a:t>
            </a:r>
            <a:endParaRPr lang="pt-BR" sz="1200" b="0" strike="noStrike" spc="-1" dirty="0">
              <a:solidFill>
                <a:schemeClr val="bg1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80</Words>
  <Application>Microsoft Office PowerPoint</Application>
  <PresentationFormat>Personalizar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StarSymbol</vt:lpstr>
      <vt:lpstr>Symbol</vt:lpstr>
      <vt:lpstr>Wingdings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Edson Ayres Jr - Midia Desk</dc:creator>
  <dc:description/>
  <cp:lastModifiedBy>Edson Ayres Jr - E-poster</cp:lastModifiedBy>
  <cp:revision>20</cp:revision>
  <dcterms:created xsi:type="dcterms:W3CDTF">2022-05-09T13:35:46Z</dcterms:created>
  <dcterms:modified xsi:type="dcterms:W3CDTF">2026-07-14T14:30:57Z</dcterms:modified>
  <dc:language>pt-BR</dc:language>
</cp:coreProperties>
</file>