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5670550" cy="10080625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27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283320" y="133560"/>
            <a:ext cx="5101560" cy="1028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00844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373356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28332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00844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373356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pt-BR" sz="18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 37"/>
          <p:cNvSpPr/>
          <p:nvPr/>
        </p:nvSpPr>
        <p:spPr>
          <a:xfrm>
            <a:off x="283320" y="2358720"/>
            <a:ext cx="2595960" cy="584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39" name="Title 1"/>
          <p:cNvSpPr/>
          <p:nvPr/>
        </p:nvSpPr>
        <p:spPr>
          <a:xfrm>
            <a:off x="180000" y="466101"/>
            <a:ext cx="2824457" cy="312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600" b="1" strike="noStrike" spc="-1" dirty="0">
                <a:latin typeface="Calibri"/>
                <a:ea typeface="Tahoma"/>
              </a:rPr>
              <a:t>Título do Trabalho Científico</a:t>
            </a:r>
            <a:endParaRPr lang="pt-BR" sz="1600" b="0" strike="noStrike" spc="-1" dirty="0">
              <a:latin typeface="Arial"/>
            </a:endParaRPr>
          </a:p>
        </p:txBody>
      </p:sp>
      <p:sp>
        <p:nvSpPr>
          <p:cNvPr id="40" name="Text Placeholder 4"/>
          <p:cNvSpPr/>
          <p:nvPr/>
        </p:nvSpPr>
        <p:spPr>
          <a:xfrm>
            <a:off x="180000" y="901929"/>
            <a:ext cx="3239280" cy="48202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1600" tIns="55800" rIns="111600" bIns="55800" anchor="ctr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Autor¹; Autor¹; Autor¹; Autor¹; Autor¹; Autor².</a:t>
            </a:r>
            <a:endParaRPr lang="pt-BR" sz="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¹Instituição X, Cidade – UF.  ²Instituição  Y, Cidade – UF.</a:t>
            </a:r>
            <a:endParaRPr lang="pt-BR" sz="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E-mail para contato: </a:t>
            </a:r>
            <a:r>
              <a:rPr lang="pt-BR" sz="800" b="0" u="sng" strike="noStrike" spc="-1" dirty="0">
                <a:uFillTx/>
                <a:latin typeface="Calibri"/>
                <a:ea typeface="DejaVu Sans"/>
              </a:rPr>
              <a:t>x@email.com</a:t>
            </a:r>
            <a:endParaRPr lang="pt-BR" sz="800" b="0" strike="noStrike" spc="-1" dirty="0">
              <a:latin typeface="Arial"/>
            </a:endParaRPr>
          </a:p>
        </p:txBody>
      </p:sp>
      <p:sp>
        <p:nvSpPr>
          <p:cNvPr id="41" name="Retângulo 40"/>
          <p:cNvSpPr/>
          <p:nvPr/>
        </p:nvSpPr>
        <p:spPr>
          <a:xfrm>
            <a:off x="283680" y="1800000"/>
            <a:ext cx="5116320" cy="79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Nesses espaços o autor deve contemplar as informações do resumo aceito para apresentação no evento.</a:t>
            </a:r>
            <a:endParaRPr lang="pt-BR" sz="10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Os autores podem inserir texto, figuras, gráficos e esquemas para apresentação das informações contidas no resumo </a:t>
            </a:r>
            <a:r>
              <a:rPr lang="pt-BR" sz="1000" b="1" strike="noStrike" spc="-1">
                <a:solidFill>
                  <a:srgbClr val="000000"/>
                </a:solidFill>
                <a:latin typeface="Arial"/>
                <a:ea typeface="Arial"/>
              </a:rPr>
              <a:t>enviado.</a:t>
            </a:r>
            <a:endParaRPr lang="pt-BR" sz="1000" b="0" strike="noStrike" spc="-1" dirty="0">
              <a:latin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F4FFE-DB66-F0AC-F38B-DCFFF4C15395}"/>
              </a:ext>
            </a:extLst>
          </p:cNvPr>
          <p:cNvSpPr/>
          <p:nvPr/>
        </p:nvSpPr>
        <p:spPr>
          <a:xfrm>
            <a:off x="180001" y="160894"/>
            <a:ext cx="1925424" cy="26292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200" b="1" strike="noStrike" spc="-1" dirty="0">
                <a:latin typeface="Calibri"/>
                <a:ea typeface="Tahoma"/>
              </a:rPr>
              <a:t>[Código do trabalho]</a:t>
            </a:r>
            <a:endParaRPr lang="pt-BR" sz="1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</TotalTime>
  <Words>80</Words>
  <Application>Microsoft Office PowerPoint</Application>
  <PresentationFormat>Personalizar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StarSymbol</vt:lpstr>
      <vt:lpstr>Symbol</vt:lpstr>
      <vt:lpstr>Wingdings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Edson Ayres Jr - Midia Desk</dc:creator>
  <dc:description/>
  <cp:lastModifiedBy>Midia Desk</cp:lastModifiedBy>
  <cp:revision>23</cp:revision>
  <dcterms:created xsi:type="dcterms:W3CDTF">2022-05-09T13:35:46Z</dcterms:created>
  <dcterms:modified xsi:type="dcterms:W3CDTF">2024-06-21T08:55:14Z</dcterms:modified>
  <dc:language>pt-BR</dc:language>
</cp:coreProperties>
</file>