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262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283320" y="2358720"/>
            <a:ext cx="2595960" cy="58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180000" y="466101"/>
            <a:ext cx="2824457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80000" y="901929"/>
            <a:ext cx="323928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>
                <a:solidFill>
                  <a:schemeClr val="bg1"/>
                </a:solidFill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3680" y="1800000"/>
            <a:ext cx="5116320" cy="79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</a:t>
            </a:r>
            <a:r>
              <a:rPr lang="pt-BR" sz="1000" b="1" strike="noStrike" spc="-1">
                <a:solidFill>
                  <a:srgbClr val="000000"/>
                </a:solidFill>
                <a:latin typeface="Arial"/>
                <a:ea typeface="Arial"/>
              </a:rPr>
              <a:t>enviado.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4FFE-DB66-F0AC-F38B-DCFFF4C15395}"/>
              </a:ext>
            </a:extLst>
          </p:cNvPr>
          <p:cNvSpPr/>
          <p:nvPr/>
        </p:nvSpPr>
        <p:spPr>
          <a:xfrm>
            <a:off x="180001" y="160894"/>
            <a:ext cx="1925424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2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[Código do trabalho]</a:t>
            </a:r>
            <a:endParaRPr lang="pt-BR" sz="1200" b="0" strike="noStrike" spc="-1" dirty="0">
              <a:solidFill>
                <a:schemeClr val="bg1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80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StarSymbol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24</cp:revision>
  <dcterms:created xsi:type="dcterms:W3CDTF">2022-05-09T13:35:46Z</dcterms:created>
  <dcterms:modified xsi:type="dcterms:W3CDTF">2024-09-13T14:43:19Z</dcterms:modified>
  <dc:language>pt-BR</dc:language>
</cp:coreProperties>
</file>