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8" r:id="rId2"/>
  </p:sldIdLst>
  <p:sldSz cx="32399288" cy="43200638"/>
  <p:notesSz cx="6858000" cy="9144000"/>
  <p:embeddedFontLst>
    <p:embeddedFont>
      <p:font typeface="Comfortaa" panose="020B0604020202020204" charset="0"/>
      <p:regular r:id="rId4"/>
      <p:bold r:id="rId5"/>
    </p:embeddedFont>
    <p:embeddedFont>
      <p:font typeface="Comfortaa Light" panose="020B0604020202020204" charset="0"/>
      <p:regular r:id="rId6"/>
      <p:bold r:id="rId7"/>
    </p:embeddedFont>
    <p:embeddedFont>
      <p:font typeface="Montserrat" panose="00000500000000000000" pitchFamily="50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4EDD"/>
    <a:srgbClr val="5A189A"/>
    <a:srgbClr val="FA6B00"/>
    <a:srgbClr val="FF6D00"/>
    <a:srgbClr val="7B2CBF"/>
    <a:srgbClr val="FF8500"/>
    <a:srgbClr val="FF9100"/>
    <a:srgbClr val="EEEEEE"/>
    <a:srgbClr val="F7B801"/>
    <a:srgbClr val="F18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>
      <p:cViewPr>
        <p:scale>
          <a:sx n="25" d="100"/>
          <a:sy n="25" d="100"/>
        </p:scale>
        <p:origin x="450" y="-2124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2000" tIns="472000" rIns="472000" bIns="4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8001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spcFirstLastPara="1" wrap="square" lIns="472000" tIns="472000" rIns="472000" bIns="4720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914400" lvl="1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t" anchorCtr="0">
            <a:normAutofit/>
          </a:bodyPr>
          <a:lstStyle>
            <a:lvl1pPr marL="457200" lvl="0" indent="-800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2000" tIns="472000" rIns="472000" bIns="472000" anchor="ctr" anchorCtr="0">
            <a:normAutofit/>
          </a:bodyPr>
          <a:lstStyle>
            <a:lvl1pPr lvl="0" algn="r">
              <a:buNone/>
              <a:defRPr sz="5000">
                <a:solidFill>
                  <a:schemeClr val="dk2"/>
                </a:solidFill>
              </a:defRPr>
            </a:lvl1pPr>
            <a:lvl2pPr lvl="1" algn="r">
              <a:buNone/>
              <a:defRPr sz="5000">
                <a:solidFill>
                  <a:schemeClr val="dk2"/>
                </a:solidFill>
              </a:defRPr>
            </a:lvl2pPr>
            <a:lvl3pPr lvl="2" algn="r">
              <a:buNone/>
              <a:defRPr sz="5000">
                <a:solidFill>
                  <a:schemeClr val="dk2"/>
                </a:solidFill>
              </a:defRPr>
            </a:lvl3pPr>
            <a:lvl4pPr lvl="3" algn="r">
              <a:buNone/>
              <a:defRPr sz="5000">
                <a:solidFill>
                  <a:schemeClr val="dk2"/>
                </a:solidFill>
              </a:defRPr>
            </a:lvl4pPr>
            <a:lvl5pPr lvl="4" algn="r">
              <a:buNone/>
              <a:defRPr sz="5000">
                <a:solidFill>
                  <a:schemeClr val="dk2"/>
                </a:solidFill>
              </a:defRPr>
            </a:lvl5pPr>
            <a:lvl6pPr lvl="5" algn="r">
              <a:buNone/>
              <a:defRPr sz="5000">
                <a:solidFill>
                  <a:schemeClr val="dk2"/>
                </a:solidFill>
              </a:defRPr>
            </a:lvl6pPr>
            <a:lvl7pPr lvl="6" algn="r">
              <a:buNone/>
              <a:defRPr sz="5000">
                <a:solidFill>
                  <a:schemeClr val="dk2"/>
                </a:solidFill>
              </a:defRPr>
            </a:lvl7pPr>
            <a:lvl8pPr lvl="7" algn="r">
              <a:buNone/>
              <a:defRPr sz="5000">
                <a:solidFill>
                  <a:schemeClr val="dk2"/>
                </a:solidFill>
              </a:defRPr>
            </a:lvl8pPr>
            <a:lvl9pPr lvl="8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68850" y="30955575"/>
            <a:ext cx="15663600" cy="97821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74725" y="13313400"/>
            <a:ext cx="15663600" cy="12216900"/>
          </a:xfrm>
          <a:prstGeom prst="roundRect">
            <a:avLst>
              <a:gd name="adj" fmla="val 392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41684" y="525475"/>
            <a:ext cx="6717240" cy="54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-2759340" y="2117422"/>
            <a:ext cx="2660804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b="1" dirty="0">
                <a:solidFill>
                  <a:srgbClr val="007400"/>
                </a:solidFill>
                <a:latin typeface="Montserrat"/>
                <a:ea typeface="Montserrat"/>
                <a:cs typeface="Montserrat"/>
                <a:sym typeface="Montserrat"/>
              </a:rPr>
              <a:t>XVIII Congresso de Iniciação Científica</a:t>
            </a:r>
          </a:p>
        </p:txBody>
      </p:sp>
      <p:cxnSp>
        <p:nvCxnSpPr>
          <p:cNvPr id="59" name="Google Shape;59;p13"/>
          <p:cNvCxnSpPr>
            <a:cxnSpLocks/>
          </p:cNvCxnSpPr>
          <p:nvPr/>
        </p:nvCxnSpPr>
        <p:spPr>
          <a:xfrm flipV="1">
            <a:off x="1088571" y="3733575"/>
            <a:ext cx="22552679" cy="38630"/>
          </a:xfrm>
          <a:prstGeom prst="straightConnector1">
            <a:avLst/>
          </a:prstGeom>
          <a:noFill/>
          <a:ln w="114300" cap="flat" cmpd="sng">
            <a:solidFill>
              <a:srgbClr val="44AD7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4064000" y="3812250"/>
            <a:ext cx="19784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500" b="1">
                <a:solidFill>
                  <a:srgbClr val="009200"/>
                </a:solidFill>
              </a:rPr>
              <a:t>Centro Universitário de Adamantina</a:t>
            </a:r>
            <a:endParaRPr sz="8000" b="1">
              <a:solidFill>
                <a:srgbClr val="009200"/>
              </a:solidFill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-302800" y="9634157"/>
            <a:ext cx="24881802" cy="2766893"/>
            <a:chOff x="-188500" y="7497250"/>
            <a:chExt cx="22865100" cy="3435000"/>
          </a:xfrm>
        </p:grpSpPr>
        <p:sp>
          <p:nvSpPr>
            <p:cNvPr id="62" name="Google Shape;62;p13"/>
            <p:cNvSpPr/>
            <p:nvPr/>
          </p:nvSpPr>
          <p:spPr>
            <a:xfrm rot="5400000">
              <a:off x="9658400" y="-2185025"/>
              <a:ext cx="3247500" cy="2278890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114300" cap="flat" cmpd="sng">
              <a:solidFill>
                <a:srgbClr val="0074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-188500" y="7497250"/>
              <a:ext cx="293400" cy="3435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0074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0" y="9126450"/>
            <a:ext cx="22041000" cy="4965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/>
              <a:t>Nome dos autores na mesma ordem em que aparecem no resumo separados por ponto e vírgula (;) e por último o nome do professor orientador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100" dirty="0"/>
              <a:t>Nome da instituição de ensino / curso </a:t>
            </a: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alinhado à esquerda.</a:t>
            </a:r>
          </a:p>
          <a:p>
            <a:pPr>
              <a:spcBef>
                <a:spcPts val="1000"/>
              </a:spcBef>
            </a:pPr>
            <a:r>
              <a:rPr lang="pt-BR" sz="3100" dirty="0">
                <a:solidFill>
                  <a:schemeClr val="dk1"/>
                </a:solidFill>
              </a:rPr>
              <a:t>e-mail do autor apresentador do pôster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/>
          </a:p>
        </p:txBody>
      </p:sp>
      <p:sp>
        <p:nvSpPr>
          <p:cNvPr id="65" name="Google Shape;65;p13"/>
          <p:cNvSpPr txBox="1"/>
          <p:nvPr/>
        </p:nvSpPr>
        <p:spPr>
          <a:xfrm>
            <a:off x="0" y="59330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500" b="1">
                <a:solidFill>
                  <a:schemeClr val="dk1"/>
                </a:solidFill>
              </a:rPr>
              <a:t>Título do trabalho em fonte Arial, negrito, centralizado, tamanho 65 pt, podendo ser reduzido para até corpo 60 pt, caso a quantidade de texto ultrapasse o espaço delimitado</a:t>
            </a:r>
            <a:endParaRPr sz="6500" b="1">
              <a:solidFill>
                <a:schemeClr val="dk1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-40025" y="25080338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-40025" y="294283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032450" y="337882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6051825" y="3796395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5956250" y="11681800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0" tIns="914250" rIns="914250" bIns="914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sz="4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6393375" y="13584575"/>
            <a:ext cx="153294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74;p13"/>
          <p:cNvSpPr txBox="1"/>
          <p:nvPr/>
        </p:nvSpPr>
        <p:spPr>
          <a:xfrm>
            <a:off x="521250" y="13549300"/>
            <a:ext cx="15328800" cy="10228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dirty="0">
                <a:solidFill>
                  <a:schemeClr val="dk1"/>
                </a:solidFill>
              </a:rPr>
              <a:t>Caro autor,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métodos, resultados e discussão, conclusão e referências.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As configurações de tamanho do arquivo já estão conforme as regras dos Congressos. Para evitar cortes de texto, respeite as margens indicadas no </a:t>
            </a:r>
            <a:r>
              <a:rPr lang="pt-BR" sz="3100" dirty="0" err="1">
                <a:solidFill>
                  <a:schemeClr val="dk1"/>
                </a:solidFill>
              </a:rPr>
              <a:t>template</a:t>
            </a:r>
            <a:r>
              <a:rPr lang="pt-BR" sz="3100" dirty="0">
                <a:solidFill>
                  <a:schemeClr val="dk1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dirty="0">
                <a:solidFill>
                  <a:schemeClr val="dk1"/>
                </a:solidFill>
              </a:rPr>
              <a:t>O dia, local e horário da sua apresentação vai estar disponível no sistema do congresso próximo a data de início do congresso.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name="adj" fmla="val 921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0" tIns="914250" rIns="914250" bIns="914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6613425" y="39843275"/>
            <a:ext cx="153288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3100" dirty="0">
                <a:solidFill>
                  <a:schemeClr val="dk1"/>
                </a:solidFill>
              </a:rPr>
              <a:t>Texto em </a:t>
            </a:r>
            <a:r>
              <a:rPr lang="pt-BR" sz="3100" dirty="0" err="1">
                <a:solidFill>
                  <a:schemeClr val="dk1"/>
                </a:solidFill>
              </a:rPr>
              <a:t>arial</a:t>
            </a:r>
            <a:r>
              <a:rPr lang="pt-BR" sz="3100" dirty="0">
                <a:solidFill>
                  <a:schemeClr val="dk1"/>
                </a:solidFill>
              </a:rPr>
              <a:t>, tamanho mínimo de 24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 e máximo de 31 </a:t>
            </a:r>
            <a:r>
              <a:rPr lang="pt-BR" sz="3100" dirty="0" err="1">
                <a:solidFill>
                  <a:schemeClr val="dk1"/>
                </a:solidFill>
              </a:rPr>
              <a:t>pt</a:t>
            </a:r>
            <a:r>
              <a:rPr lang="pt-BR" sz="3100" dirty="0">
                <a:solidFill>
                  <a:schemeClr val="dk1"/>
                </a:solidFill>
              </a:rPr>
              <a:t>, alinhamento justificado, espaçamento simples. Incluir apenas as referências utilizadas no pôster.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t="-1" b="15183"/>
          <a:stretch/>
        </p:blipFill>
        <p:spPr>
          <a:xfrm>
            <a:off x="16499475" y="24556513"/>
            <a:ext cx="15117199" cy="583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5">
            <a:alphaModFix/>
          </a:blip>
          <a:srcRect b="17177"/>
          <a:stretch/>
        </p:blipFill>
        <p:spPr>
          <a:xfrm>
            <a:off x="16453000" y="17647650"/>
            <a:ext cx="15117199" cy="515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utout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4828" b="71737"/>
          <a:stretch/>
        </p:blipFill>
        <p:spPr>
          <a:xfrm>
            <a:off x="-60960" y="4084383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325" y="413110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9">
            <a:alphaModFix/>
          </a:blip>
          <a:srcRect r="5784"/>
          <a:stretch/>
        </p:blipFill>
        <p:spPr>
          <a:xfrm>
            <a:off x="2780779" y="40859074"/>
            <a:ext cx="2375598" cy="2565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C6BCB5B-609C-055F-01C7-3CBD03C8BC6B}"/>
              </a:ext>
            </a:extLst>
          </p:cNvPr>
          <p:cNvSpPr txBox="1"/>
          <p:nvPr/>
        </p:nvSpPr>
        <p:spPr>
          <a:xfrm>
            <a:off x="190022" y="163071"/>
            <a:ext cx="12505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0" dirty="0">
                <a:solidFill>
                  <a:schemeClr val="bg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ID DO TRABALHO</a:t>
            </a:r>
            <a:endParaRPr lang="pt-BR" sz="8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Google Shape;73;p13">
            <a:extLst>
              <a:ext uri="{FF2B5EF4-FFF2-40B4-BE49-F238E27FC236}">
                <a16:creationId xmlns:a16="http://schemas.microsoft.com/office/drawing/2014/main" id="{27F38590-7F5F-FBFD-242B-F9C5CCFEE7FD}"/>
              </a:ext>
            </a:extLst>
          </p:cNvPr>
          <p:cNvSpPr txBox="1"/>
          <p:nvPr/>
        </p:nvSpPr>
        <p:spPr>
          <a:xfrm>
            <a:off x="16498300" y="16983047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Tabela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  <p:sp>
        <p:nvSpPr>
          <p:cNvPr id="4" name="Google Shape;73;p13">
            <a:extLst>
              <a:ext uri="{FF2B5EF4-FFF2-40B4-BE49-F238E27FC236}">
                <a16:creationId xmlns:a16="http://schemas.microsoft.com/office/drawing/2014/main" id="{F3C52C64-A8DE-8DCE-54B9-6D4BF39C5DD7}"/>
              </a:ext>
            </a:extLst>
          </p:cNvPr>
          <p:cNvSpPr txBox="1"/>
          <p:nvPr/>
        </p:nvSpPr>
        <p:spPr>
          <a:xfrm>
            <a:off x="16453000" y="30137602"/>
            <a:ext cx="153294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 b="1" dirty="0">
                <a:solidFill>
                  <a:schemeClr val="dk1"/>
                </a:solidFill>
              </a:rPr>
              <a:t>Figura 1.</a:t>
            </a:r>
            <a:r>
              <a:rPr lang="pt-BR" sz="3100" dirty="0">
                <a:solidFill>
                  <a:schemeClr val="dk1"/>
                </a:solidFill>
              </a:rPr>
              <a:t> Título da tabela</a:t>
            </a:r>
            <a:endParaRPr sz="3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363</Words>
  <Application>Microsoft Office PowerPoint</Application>
  <PresentationFormat>Personalizar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Comfortaa</vt:lpstr>
      <vt:lpstr>Arial</vt:lpstr>
      <vt:lpstr>Comfortaa Light</vt:lpstr>
      <vt:lpstr>Roboto</vt:lpstr>
      <vt:lpstr>Montserrat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Edson Ayres Jr - E-poster</dc:creator>
  <cp:lastModifiedBy>Guilherme B. Nascimento</cp:lastModifiedBy>
  <cp:revision>7</cp:revision>
  <dcterms:modified xsi:type="dcterms:W3CDTF">2024-09-19T15:23:53Z</dcterms:modified>
</cp:coreProperties>
</file>