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61" r:id="rId2"/>
  </p:sldIdLst>
  <p:sldSz cx="32399288" cy="43200638"/>
  <p:notesSz cx="6858000" cy="9144000"/>
  <p:embeddedFontLst>
    <p:embeddedFont>
      <p:font typeface="Comfortaa" panose="020B0604020202020204" charset="0"/>
      <p:regular r:id="rId4"/>
      <p:bold r:id="rId5"/>
    </p:embeddedFont>
    <p:embeddedFont>
      <p:font typeface="Comfortaa Light" panose="020B0604020202020204" charset="0"/>
      <p:regular r:id="rId6"/>
      <p:bold r:id="rId7"/>
    </p:embeddedFont>
    <p:embeddedFont>
      <p:font typeface="Montserrat" panose="00000500000000000000" pitchFamily="50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4EDD"/>
    <a:srgbClr val="5A189A"/>
    <a:srgbClr val="FA6B00"/>
    <a:srgbClr val="FF6D00"/>
    <a:srgbClr val="7B2CBF"/>
    <a:srgbClr val="FF8500"/>
    <a:srgbClr val="FF9100"/>
    <a:srgbClr val="EEEEEE"/>
    <a:srgbClr val="F7B801"/>
    <a:srgbClr val="F18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>
      <p:cViewPr>
        <p:scale>
          <a:sx n="33" d="100"/>
          <a:sy n="33" d="100"/>
        </p:scale>
        <p:origin x="581" y="-3461"/>
      </p:cViewPr>
      <p:guideLst>
        <p:guide orient="horz" pos="13606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83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2000" tIns="472000" rIns="472000" bIns="472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marL="457200" lvl="0" indent="-8001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 algn="r">
              <a:buNone/>
              <a:defRPr sz="5000">
                <a:solidFill>
                  <a:schemeClr val="dk2"/>
                </a:solidFill>
              </a:defRPr>
            </a:lvl1pPr>
            <a:lvl2pPr lvl="1" algn="r">
              <a:buNone/>
              <a:defRPr sz="5000">
                <a:solidFill>
                  <a:schemeClr val="dk2"/>
                </a:solidFill>
              </a:defRPr>
            </a:lvl2pPr>
            <a:lvl3pPr lvl="2" algn="r">
              <a:buNone/>
              <a:defRPr sz="5000">
                <a:solidFill>
                  <a:schemeClr val="dk2"/>
                </a:solidFill>
              </a:defRPr>
            </a:lvl3pPr>
            <a:lvl4pPr lvl="3" algn="r">
              <a:buNone/>
              <a:defRPr sz="5000">
                <a:solidFill>
                  <a:schemeClr val="dk2"/>
                </a:solidFill>
              </a:defRPr>
            </a:lvl4pPr>
            <a:lvl5pPr lvl="4" algn="r">
              <a:buNone/>
              <a:defRPr sz="5000">
                <a:solidFill>
                  <a:schemeClr val="dk2"/>
                </a:solidFill>
              </a:defRPr>
            </a:lvl5pPr>
            <a:lvl6pPr lvl="5" algn="r">
              <a:buNone/>
              <a:defRPr sz="5000">
                <a:solidFill>
                  <a:schemeClr val="dk2"/>
                </a:solidFill>
              </a:defRPr>
            </a:lvl6pPr>
            <a:lvl7pPr lvl="6" algn="r">
              <a:buNone/>
              <a:defRPr sz="5000">
                <a:solidFill>
                  <a:schemeClr val="dk2"/>
                </a:solidFill>
              </a:defRPr>
            </a:lvl7pPr>
            <a:lvl8pPr lvl="7" algn="r">
              <a:buNone/>
              <a:defRPr sz="5000">
                <a:solidFill>
                  <a:schemeClr val="dk2"/>
                </a:solidFill>
              </a:defRPr>
            </a:lvl8pPr>
            <a:lvl9pPr lvl="8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2">
            <a:extLst>
              <a:ext uri="{FF2B5EF4-FFF2-40B4-BE49-F238E27FC236}">
                <a16:creationId xmlns:a16="http://schemas.microsoft.com/office/drawing/2014/main" id="{331B67CC-369C-CE67-F0B6-E0F1658E2AA4}"/>
              </a:ext>
            </a:extLst>
          </p:cNvPr>
          <p:cNvSpPr/>
          <p:nvPr/>
        </p:nvSpPr>
        <p:spPr>
          <a:xfrm>
            <a:off x="-75474" y="40858989"/>
            <a:ext cx="11779045" cy="2417123"/>
          </a:xfrm>
          <a:custGeom>
            <a:avLst/>
            <a:gdLst>
              <a:gd name="connsiteX0" fmla="*/ 0 w 11779045"/>
              <a:gd name="connsiteY0" fmla="*/ 0 h 2417123"/>
              <a:gd name="connsiteX1" fmla="*/ 11779045 w 11779045"/>
              <a:gd name="connsiteY1" fmla="*/ 0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9210016 w 11779045"/>
              <a:gd name="connsiteY1" fmla="*/ 1973943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6510359 w 11779045"/>
              <a:gd name="connsiteY1" fmla="*/ 69668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6510359 w 11779045"/>
              <a:gd name="connsiteY1" fmla="*/ 69668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6016873 w 11779045"/>
              <a:gd name="connsiteY1" fmla="*/ 49348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6016873 w 11779045"/>
              <a:gd name="connsiteY1" fmla="*/ 49348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6016873 w 11779045"/>
              <a:gd name="connsiteY1" fmla="*/ 49348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6016873 w 11779045"/>
              <a:gd name="connsiteY1" fmla="*/ 49348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5963533 w 11779045"/>
              <a:gd name="connsiteY1" fmla="*/ 63064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5948293 w 11779045"/>
              <a:gd name="connsiteY1" fmla="*/ 75256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5925433 w 11779045"/>
              <a:gd name="connsiteY1" fmla="*/ 93544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5986393 w 11779045"/>
              <a:gd name="connsiteY1" fmla="*/ 752566 h 2417123"/>
              <a:gd name="connsiteX2" fmla="*/ 11779045 w 11779045"/>
              <a:gd name="connsiteY2" fmla="*/ 2417123 h 2417123"/>
              <a:gd name="connsiteX3" fmla="*/ 0 w 11779045"/>
              <a:gd name="connsiteY3" fmla="*/ 2417123 h 2417123"/>
              <a:gd name="connsiteX4" fmla="*/ 0 w 11779045"/>
              <a:gd name="connsiteY4" fmla="*/ 0 h 2417123"/>
              <a:gd name="connsiteX0" fmla="*/ 0 w 11779045"/>
              <a:gd name="connsiteY0" fmla="*/ 0 h 2417123"/>
              <a:gd name="connsiteX1" fmla="*/ 5986393 w 11779045"/>
              <a:gd name="connsiteY1" fmla="*/ 752566 h 2417123"/>
              <a:gd name="connsiteX2" fmla="*/ 7146085 w 11779045"/>
              <a:gd name="connsiteY2" fmla="*/ 883778 h 2417123"/>
              <a:gd name="connsiteX3" fmla="*/ 11779045 w 11779045"/>
              <a:gd name="connsiteY3" fmla="*/ 2417123 h 2417123"/>
              <a:gd name="connsiteX4" fmla="*/ 0 w 11779045"/>
              <a:gd name="connsiteY4" fmla="*/ 2417123 h 2417123"/>
              <a:gd name="connsiteX5" fmla="*/ 0 w 11779045"/>
              <a:gd name="connsiteY5" fmla="*/ 0 h 2417123"/>
              <a:gd name="connsiteX0" fmla="*/ 0 w 11779045"/>
              <a:gd name="connsiteY0" fmla="*/ 0 h 2417123"/>
              <a:gd name="connsiteX1" fmla="*/ 6024493 w 11779045"/>
              <a:gd name="connsiteY1" fmla="*/ 607786 h 2417123"/>
              <a:gd name="connsiteX2" fmla="*/ 7146085 w 11779045"/>
              <a:gd name="connsiteY2" fmla="*/ 883778 h 2417123"/>
              <a:gd name="connsiteX3" fmla="*/ 11779045 w 11779045"/>
              <a:gd name="connsiteY3" fmla="*/ 2417123 h 2417123"/>
              <a:gd name="connsiteX4" fmla="*/ 0 w 11779045"/>
              <a:gd name="connsiteY4" fmla="*/ 2417123 h 2417123"/>
              <a:gd name="connsiteX5" fmla="*/ 0 w 11779045"/>
              <a:gd name="connsiteY5" fmla="*/ 0 h 2417123"/>
              <a:gd name="connsiteX0" fmla="*/ 0 w 11779045"/>
              <a:gd name="connsiteY0" fmla="*/ 0 h 2417123"/>
              <a:gd name="connsiteX1" fmla="*/ 6024493 w 11779045"/>
              <a:gd name="connsiteY1" fmla="*/ 607786 h 2417123"/>
              <a:gd name="connsiteX2" fmla="*/ 7146085 w 11779045"/>
              <a:gd name="connsiteY2" fmla="*/ 883778 h 2417123"/>
              <a:gd name="connsiteX3" fmla="*/ 11779045 w 11779045"/>
              <a:gd name="connsiteY3" fmla="*/ 2417123 h 2417123"/>
              <a:gd name="connsiteX4" fmla="*/ 0 w 11779045"/>
              <a:gd name="connsiteY4" fmla="*/ 2417123 h 2417123"/>
              <a:gd name="connsiteX5" fmla="*/ 0 w 11779045"/>
              <a:gd name="connsiteY5" fmla="*/ 0 h 2417123"/>
              <a:gd name="connsiteX0" fmla="*/ 0 w 11779045"/>
              <a:gd name="connsiteY0" fmla="*/ 0 h 2417123"/>
              <a:gd name="connsiteX1" fmla="*/ 6024493 w 11779045"/>
              <a:gd name="connsiteY1" fmla="*/ 607786 h 2417123"/>
              <a:gd name="connsiteX2" fmla="*/ 7146085 w 11779045"/>
              <a:gd name="connsiteY2" fmla="*/ 883778 h 2417123"/>
              <a:gd name="connsiteX3" fmla="*/ 11779045 w 11779045"/>
              <a:gd name="connsiteY3" fmla="*/ 2417123 h 2417123"/>
              <a:gd name="connsiteX4" fmla="*/ 0 w 11779045"/>
              <a:gd name="connsiteY4" fmla="*/ 2417123 h 2417123"/>
              <a:gd name="connsiteX5" fmla="*/ 0 w 11779045"/>
              <a:gd name="connsiteY5" fmla="*/ 0 h 2417123"/>
              <a:gd name="connsiteX0" fmla="*/ 0 w 11779045"/>
              <a:gd name="connsiteY0" fmla="*/ 0 h 2417123"/>
              <a:gd name="connsiteX1" fmla="*/ 6024493 w 11779045"/>
              <a:gd name="connsiteY1" fmla="*/ 607786 h 2417123"/>
              <a:gd name="connsiteX2" fmla="*/ 7146085 w 11779045"/>
              <a:gd name="connsiteY2" fmla="*/ 883778 h 2417123"/>
              <a:gd name="connsiteX3" fmla="*/ 11779045 w 11779045"/>
              <a:gd name="connsiteY3" fmla="*/ 2417123 h 2417123"/>
              <a:gd name="connsiteX4" fmla="*/ 0 w 11779045"/>
              <a:gd name="connsiteY4" fmla="*/ 2417123 h 2417123"/>
              <a:gd name="connsiteX5" fmla="*/ 0 w 11779045"/>
              <a:gd name="connsiteY5" fmla="*/ 0 h 241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045" h="2417123">
                <a:moveTo>
                  <a:pt x="0" y="0"/>
                </a:moveTo>
                <a:cubicBezTo>
                  <a:pt x="2139640" y="56969"/>
                  <a:pt x="3954522" y="181791"/>
                  <a:pt x="6024493" y="607786"/>
                </a:cubicBezTo>
                <a:cubicBezTo>
                  <a:pt x="6375497" y="707403"/>
                  <a:pt x="6795081" y="784161"/>
                  <a:pt x="7146085" y="883778"/>
                </a:cubicBezTo>
                <a:lnTo>
                  <a:pt x="11779045" y="2417123"/>
                </a:lnTo>
                <a:lnTo>
                  <a:pt x="0" y="241712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5A189A"/>
              </a:gs>
              <a:gs pos="100000">
                <a:srgbClr val="9D4EDD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Google Shape;54;p13"/>
          <p:cNvSpPr/>
          <p:nvPr/>
        </p:nvSpPr>
        <p:spPr>
          <a:xfrm>
            <a:off x="368850" y="30955575"/>
            <a:ext cx="15663600" cy="97821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74725" y="13313400"/>
            <a:ext cx="15663600" cy="122169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41684" y="525475"/>
            <a:ext cx="6717240" cy="54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-2759340" y="2117422"/>
            <a:ext cx="26608040" cy="164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300" b="1" dirty="0">
                <a:solidFill>
                  <a:srgbClr val="5A189A"/>
                </a:solidFill>
                <a:latin typeface="Montserrat"/>
                <a:ea typeface="Montserrat"/>
                <a:cs typeface="Montserrat"/>
                <a:sym typeface="Montserrat"/>
              </a:rPr>
              <a:t>XIV Congresso de Pesquisa Científica</a:t>
            </a:r>
          </a:p>
        </p:txBody>
      </p:sp>
      <p:cxnSp>
        <p:nvCxnSpPr>
          <p:cNvPr id="59" name="Google Shape;59;p13"/>
          <p:cNvCxnSpPr>
            <a:cxnSpLocks/>
          </p:cNvCxnSpPr>
          <p:nvPr/>
        </p:nvCxnSpPr>
        <p:spPr>
          <a:xfrm flipV="1">
            <a:off x="1088571" y="3733575"/>
            <a:ext cx="22552679" cy="38630"/>
          </a:xfrm>
          <a:prstGeom prst="straightConnector1">
            <a:avLst/>
          </a:prstGeom>
          <a:noFill/>
          <a:ln w="114300" cap="flat" cmpd="sng">
            <a:solidFill>
              <a:srgbClr val="7B2CB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60;p13"/>
          <p:cNvSpPr txBox="1"/>
          <p:nvPr/>
        </p:nvSpPr>
        <p:spPr>
          <a:xfrm>
            <a:off x="4064000" y="3812250"/>
            <a:ext cx="19784700" cy="1688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500" b="1" dirty="0">
                <a:solidFill>
                  <a:srgbClr val="9D4EDD"/>
                </a:solidFill>
              </a:rPr>
              <a:t>Centro Universitário de Adamantina</a:t>
            </a:r>
            <a:endParaRPr sz="8000" b="1" dirty="0">
              <a:solidFill>
                <a:srgbClr val="9D4EDD"/>
              </a:solidFill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-302800" y="9634157"/>
            <a:ext cx="24881802" cy="2766893"/>
            <a:chOff x="-188500" y="7497250"/>
            <a:chExt cx="22865100" cy="3435000"/>
          </a:xfrm>
        </p:grpSpPr>
        <p:sp>
          <p:nvSpPr>
            <p:cNvPr id="62" name="Google Shape;62;p13"/>
            <p:cNvSpPr/>
            <p:nvPr/>
          </p:nvSpPr>
          <p:spPr>
            <a:xfrm rot="5400000">
              <a:off x="9658400" y="-2185025"/>
              <a:ext cx="3247500" cy="2278890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114300" cap="flat" cmpd="sng">
              <a:solidFill>
                <a:srgbClr val="7B2C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-188500" y="7497250"/>
              <a:ext cx="293400" cy="3435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F088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0" y="9126450"/>
            <a:ext cx="22041000" cy="448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/>
              <a:t>Nome dos autores na mesma ordem em que aparecem no resumo separados por ponto e vírgula (;)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100" dirty="0"/>
              <a:t>Nome da instituição de ensino / curso </a:t>
            </a: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alinhado à esquerda. 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e-mail do autor apresentador do pôster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/>
          </a:p>
        </p:txBody>
      </p:sp>
      <p:sp>
        <p:nvSpPr>
          <p:cNvPr id="65" name="Google Shape;65;p13"/>
          <p:cNvSpPr txBox="1"/>
          <p:nvPr/>
        </p:nvSpPr>
        <p:spPr>
          <a:xfrm>
            <a:off x="0" y="59330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500" b="1">
                <a:solidFill>
                  <a:schemeClr val="dk1"/>
                </a:solidFill>
              </a:rPr>
              <a:t>Título do trabalho em fonte Arial, negrito, centralizado, tamanho 65 pt, podendo ser reduzido para até corpo 60 pt, caso a quantidade de texto ultrapasse o espaço delimitado</a:t>
            </a:r>
            <a:endParaRPr sz="6500" b="1">
              <a:solidFill>
                <a:schemeClr val="dk1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-40025" y="25080338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-40025" y="294283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032450" y="337882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6051825" y="379639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5956250" y="1168180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6393375" y="13584575"/>
            <a:ext cx="153294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521250" y="13549300"/>
            <a:ext cx="15328800" cy="975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dirty="0">
                <a:solidFill>
                  <a:schemeClr val="dk1"/>
                </a:solidFill>
              </a:rPr>
              <a:t>Caro autor,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métodos, resultados e discussão, conclusão e referências.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As configurações de tamanho do arquivo já estão conforme as regras dos Congressos. Para evitar cortes de texto, respeite as margens indicadas no </a:t>
            </a:r>
            <a:r>
              <a:rPr lang="pt-BR" sz="3100" dirty="0" err="1">
                <a:solidFill>
                  <a:schemeClr val="dk1"/>
                </a:solidFill>
              </a:rPr>
              <a:t>template</a:t>
            </a:r>
            <a:r>
              <a:rPr lang="pt-BR" sz="3100" dirty="0">
                <a:solidFill>
                  <a:schemeClr val="dk1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O dia, local e horário da sua apresentação vai estar disponível no sistema do congresso próximo a data de início do congresso.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chemeClr val="dk1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6613425" y="39843275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 Incluir apenas as referências utilizadas no pôster.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 b="14054"/>
          <a:stretch/>
        </p:blipFill>
        <p:spPr>
          <a:xfrm>
            <a:off x="16499475" y="24556513"/>
            <a:ext cx="15117199" cy="5907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5">
            <a:alphaModFix/>
          </a:blip>
          <a:srcRect b="17177"/>
          <a:stretch/>
        </p:blipFill>
        <p:spPr>
          <a:xfrm>
            <a:off x="16453000" y="17647650"/>
            <a:ext cx="15117199" cy="515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325" y="413110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7">
            <a:alphaModFix/>
          </a:blip>
          <a:srcRect r="5784"/>
          <a:stretch/>
        </p:blipFill>
        <p:spPr>
          <a:xfrm>
            <a:off x="2780779" y="40859074"/>
            <a:ext cx="2375598" cy="25654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DAB3D84-E3D0-2B84-B83B-D6B8FBE9FB66}"/>
              </a:ext>
            </a:extLst>
          </p:cNvPr>
          <p:cNvSpPr txBox="1"/>
          <p:nvPr/>
        </p:nvSpPr>
        <p:spPr>
          <a:xfrm>
            <a:off x="190022" y="163071"/>
            <a:ext cx="12505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i="0" dirty="0">
                <a:solidFill>
                  <a:schemeClr val="bg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ID DO TRABALHO</a:t>
            </a:r>
            <a:endParaRPr lang="pt-BR" sz="8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73;p13">
            <a:extLst>
              <a:ext uri="{FF2B5EF4-FFF2-40B4-BE49-F238E27FC236}">
                <a16:creationId xmlns:a16="http://schemas.microsoft.com/office/drawing/2014/main" id="{3FD1E228-373F-42BB-901A-3CF197D1A3BF}"/>
              </a:ext>
            </a:extLst>
          </p:cNvPr>
          <p:cNvSpPr txBox="1"/>
          <p:nvPr/>
        </p:nvSpPr>
        <p:spPr>
          <a:xfrm>
            <a:off x="16498300" y="16983047"/>
            <a:ext cx="153294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b="1" dirty="0">
                <a:solidFill>
                  <a:schemeClr val="dk1"/>
                </a:solidFill>
              </a:rPr>
              <a:t>Tabela 1.</a:t>
            </a:r>
            <a:r>
              <a:rPr lang="pt-BR" sz="3100" dirty="0">
                <a:solidFill>
                  <a:schemeClr val="dk1"/>
                </a:solidFill>
              </a:rPr>
              <a:t> Título da tabela</a:t>
            </a:r>
            <a:endParaRPr sz="3100" dirty="0">
              <a:solidFill>
                <a:schemeClr val="dk1"/>
              </a:solidFill>
            </a:endParaRPr>
          </a:p>
        </p:txBody>
      </p:sp>
      <p:sp>
        <p:nvSpPr>
          <p:cNvPr id="5" name="Google Shape;73;p13">
            <a:extLst>
              <a:ext uri="{FF2B5EF4-FFF2-40B4-BE49-F238E27FC236}">
                <a16:creationId xmlns:a16="http://schemas.microsoft.com/office/drawing/2014/main" id="{712713D9-78D7-FCDE-6F8A-C41CEDF4E237}"/>
              </a:ext>
            </a:extLst>
          </p:cNvPr>
          <p:cNvSpPr txBox="1"/>
          <p:nvPr/>
        </p:nvSpPr>
        <p:spPr>
          <a:xfrm>
            <a:off x="16453000" y="30137602"/>
            <a:ext cx="153294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b="1" dirty="0">
                <a:solidFill>
                  <a:schemeClr val="dk1"/>
                </a:solidFill>
              </a:rPr>
              <a:t>Figura 1.</a:t>
            </a:r>
            <a:r>
              <a:rPr lang="pt-BR" sz="3100" dirty="0">
                <a:solidFill>
                  <a:schemeClr val="dk1"/>
                </a:solidFill>
              </a:rPr>
              <a:t> Título da tabela</a:t>
            </a:r>
            <a:endParaRPr sz="31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8640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355</Words>
  <Application>Microsoft Office PowerPoint</Application>
  <PresentationFormat>Personalizar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Comfortaa</vt:lpstr>
      <vt:lpstr>Arial</vt:lpstr>
      <vt:lpstr>Comfortaa Light</vt:lpstr>
      <vt:lpstr>Roboto</vt:lpstr>
      <vt:lpstr>Montserrat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Edson Ayres Jr - E-poster</dc:creator>
  <cp:lastModifiedBy>Guilherme B. Nascimento</cp:lastModifiedBy>
  <cp:revision>9</cp:revision>
  <dcterms:modified xsi:type="dcterms:W3CDTF">2024-09-19T15:23:55Z</dcterms:modified>
</cp:coreProperties>
</file>