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5670550" cy="10080625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9524" autoAdjust="0"/>
    <p:restoredTop sz="94660"/>
  </p:normalViewPr>
  <p:slideViewPr>
    <p:cSldViewPr snapToGrid="0">
      <p:cViewPr varScale="1">
        <p:scale>
          <a:sx n="44" d="100"/>
          <a:sy n="44" d="100"/>
        </p:scale>
        <p:origin x="990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283320" y="133560"/>
            <a:ext cx="5101560" cy="1028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200844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373356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28332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200844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373356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pt-BR" sz="1800" b="0" strike="noStrike" spc="-1">
                <a:latin typeface="Arial"/>
              </a:rPr>
              <a:t>Clique para editar o formato do texto do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ângulo 37"/>
          <p:cNvSpPr/>
          <p:nvPr/>
        </p:nvSpPr>
        <p:spPr>
          <a:xfrm>
            <a:off x="146112" y="1770260"/>
            <a:ext cx="1993200" cy="2167334"/>
          </a:xfrm>
          <a:prstGeom prst="rect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pt-BR"/>
          </a:p>
        </p:txBody>
      </p:sp>
      <p:sp>
        <p:nvSpPr>
          <p:cNvPr id="39" name="Title 1"/>
          <p:cNvSpPr/>
          <p:nvPr/>
        </p:nvSpPr>
        <p:spPr>
          <a:xfrm>
            <a:off x="44450" y="191022"/>
            <a:ext cx="5581650" cy="3589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 algn="ctr">
              <a:lnSpc>
                <a:spcPct val="80000"/>
              </a:lnSpc>
              <a:buNone/>
            </a:pPr>
            <a:r>
              <a:rPr lang="fi-FI" sz="2000" b="1" strike="noStrike" spc="-1" dirty="0">
                <a:latin typeface="+mj-lt"/>
                <a:ea typeface="Tahoma"/>
              </a:rPr>
              <a:t>Poster Title</a:t>
            </a:r>
            <a:endParaRPr lang="pt-BR" sz="2000" b="0" strike="noStrike" spc="-1" dirty="0">
              <a:latin typeface="+mj-lt"/>
            </a:endParaRPr>
          </a:p>
        </p:txBody>
      </p:sp>
      <p:sp>
        <p:nvSpPr>
          <p:cNvPr id="40" name="Text Placeholder 4"/>
          <p:cNvSpPr/>
          <p:nvPr/>
        </p:nvSpPr>
        <p:spPr>
          <a:xfrm>
            <a:off x="112224" y="748070"/>
            <a:ext cx="5581649" cy="4204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000" b="0" u="sng" strike="noStrike" spc="-1" dirty="0">
                <a:latin typeface="+mj-lt"/>
                <a:ea typeface="DejaVu Sans"/>
              </a:rPr>
              <a:t>Author¹</a:t>
            </a:r>
            <a:r>
              <a:rPr lang="en-US" sz="1000" b="0" strike="noStrike" spc="-1" dirty="0">
                <a:latin typeface="+mj-lt"/>
                <a:ea typeface="DejaVu Sans"/>
              </a:rPr>
              <a:t>; Author¹; Author¹; Author¹; Author¹; Author².¹Institution X, City – State. ²Institution Y, City – </a:t>
            </a:r>
            <a:r>
              <a:rPr lang="en-US" sz="1000" b="0" strike="noStrike" spc="-1" dirty="0" err="1">
                <a:latin typeface="+mj-lt"/>
                <a:ea typeface="DejaVu Sans"/>
              </a:rPr>
              <a:t>State.Contact</a:t>
            </a:r>
            <a:r>
              <a:rPr lang="en-US" sz="1000" b="0" strike="noStrike" spc="-1" dirty="0">
                <a:latin typeface="+mj-lt"/>
                <a:ea typeface="DejaVu Sans"/>
              </a:rPr>
              <a:t> email: x@email.com</a:t>
            </a:r>
            <a:endParaRPr lang="pt-BR" sz="1000" b="0" strike="noStrike" spc="-1" dirty="0">
              <a:latin typeface="+mj-lt"/>
            </a:endParaRPr>
          </a:p>
        </p:txBody>
      </p:sp>
      <p:sp>
        <p:nvSpPr>
          <p:cNvPr id="41" name="Retângulo 40"/>
          <p:cNvSpPr/>
          <p:nvPr/>
        </p:nvSpPr>
        <p:spPr>
          <a:xfrm>
            <a:off x="112224" y="1999020"/>
            <a:ext cx="2666801" cy="81987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buClr>
                <a:srgbClr val="000000"/>
              </a:buClr>
            </a:pPr>
            <a:r>
              <a:rPr lang="en-US" sz="1000" strike="noStrike" spc="-1" dirty="0">
                <a:solidFill>
                  <a:srgbClr val="000000"/>
                </a:solidFill>
                <a:latin typeface="Arial"/>
                <a:ea typeface="Arial"/>
              </a:rPr>
              <a:t>    The poster must be divided into: </a:t>
            </a:r>
          </a:p>
          <a:p>
            <a:pPr>
              <a:lnSpc>
                <a:spcPct val="100000"/>
              </a:lnSpc>
              <a:buClr>
                <a:srgbClr val="000000"/>
              </a:buClr>
            </a:pPr>
            <a:endParaRPr lang="en-US" sz="800" spc="-1" dirty="0">
              <a:solidFill>
                <a:srgbClr val="000000"/>
              </a:solidFill>
              <a:latin typeface="Arial"/>
              <a:ea typeface="Arial"/>
            </a:endParaRPr>
          </a:p>
          <a:p>
            <a:pPr>
              <a:lnSpc>
                <a:spcPct val="100000"/>
              </a:lnSpc>
              <a:buClr>
                <a:srgbClr val="000000"/>
              </a:buClr>
            </a:pPr>
            <a:endParaRPr lang="en-US" sz="800" strike="noStrike" spc="-1" dirty="0">
              <a:solidFill>
                <a:srgbClr val="000000"/>
              </a:solidFill>
              <a:latin typeface="Arial"/>
              <a:ea typeface="Arial"/>
            </a:endParaRPr>
          </a:p>
          <a:p>
            <a:pPr>
              <a:lnSpc>
                <a:spcPct val="100000"/>
              </a:lnSpc>
              <a:buClr>
                <a:srgbClr val="000000"/>
              </a:buClr>
            </a:pPr>
            <a:endParaRPr lang="en-US" sz="800" spc="-1" dirty="0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F4FFE-DB66-F0AC-F38B-DCFFF4C15395}"/>
              </a:ext>
            </a:extLst>
          </p:cNvPr>
          <p:cNvSpPr/>
          <p:nvPr/>
        </p:nvSpPr>
        <p:spPr>
          <a:xfrm>
            <a:off x="180000" y="139912"/>
            <a:ext cx="1925424" cy="26292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200" b="1" strike="noStrike" spc="-1" dirty="0">
                <a:solidFill>
                  <a:srgbClr val="FF0000"/>
                </a:solidFill>
                <a:latin typeface="Calibri"/>
                <a:ea typeface="Tahoma"/>
              </a:rPr>
              <a:t>[</a:t>
            </a:r>
            <a:r>
              <a:rPr lang="fi-FI" sz="1200" b="1" spc="-1" dirty="0">
                <a:solidFill>
                  <a:srgbClr val="FF0000"/>
                </a:solidFill>
                <a:latin typeface="Calibri"/>
                <a:ea typeface="Tahoma"/>
              </a:rPr>
              <a:t>Final</a:t>
            </a:r>
            <a:r>
              <a:rPr lang="fi-FI" sz="1200" b="1" strike="noStrike" spc="-1" dirty="0">
                <a:solidFill>
                  <a:srgbClr val="FF0000"/>
                </a:solidFill>
                <a:latin typeface="Calibri"/>
                <a:ea typeface="Tahoma"/>
              </a:rPr>
              <a:t> Code]</a:t>
            </a:r>
            <a:endParaRPr lang="pt-BR" sz="1200" b="0" strike="noStrike" spc="-1" dirty="0">
              <a:solidFill>
                <a:srgbClr val="FF0000"/>
              </a:solidFill>
              <a:latin typeface="Arial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07E4BC0-84F7-B67B-4E1B-4B352D0A45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907" y="139912"/>
            <a:ext cx="695642" cy="584907"/>
          </a:xfrm>
          <a:prstGeom prst="rect">
            <a:avLst/>
          </a:prstGeom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D69C424A-4555-BDC0-2E10-5021AEA70B17}"/>
              </a:ext>
            </a:extLst>
          </p:cNvPr>
          <p:cNvSpPr/>
          <p:nvPr/>
        </p:nvSpPr>
        <p:spPr>
          <a:xfrm>
            <a:off x="44450" y="44450"/>
            <a:ext cx="5581650" cy="125095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DBD70C8F-151B-EBA6-C393-0F425CF8D368}"/>
              </a:ext>
            </a:extLst>
          </p:cNvPr>
          <p:cNvSpPr/>
          <p:nvPr/>
        </p:nvSpPr>
        <p:spPr>
          <a:xfrm>
            <a:off x="44450" y="1369497"/>
            <a:ext cx="5581650" cy="8666677"/>
          </a:xfrm>
          <a:prstGeom prst="roundRect">
            <a:avLst>
              <a:gd name="adj" fmla="val 4153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EE96B88-3F47-4033-9761-0A7CE26556F2}"/>
              </a:ext>
            </a:extLst>
          </p:cNvPr>
          <p:cNvSpPr/>
          <p:nvPr/>
        </p:nvSpPr>
        <p:spPr>
          <a:xfrm>
            <a:off x="44450" y="1462446"/>
            <a:ext cx="1925424" cy="3129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600" b="1" strike="noStrike" spc="-1" dirty="0">
                <a:latin typeface="Calibri"/>
                <a:ea typeface="Tahoma"/>
              </a:rPr>
              <a:t>Abstract</a:t>
            </a:r>
            <a:endParaRPr lang="pt-BR" sz="1600" b="0" strike="noStrike" spc="-1" dirty="0">
              <a:latin typeface="Arial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0DF0F98-A6E6-414E-A95B-543847E48CA9}"/>
              </a:ext>
            </a:extLst>
          </p:cNvPr>
          <p:cNvSpPr/>
          <p:nvPr/>
        </p:nvSpPr>
        <p:spPr>
          <a:xfrm>
            <a:off x="44450" y="4099185"/>
            <a:ext cx="1925424" cy="3129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600" b="1" strike="noStrike" spc="-1" dirty="0">
                <a:latin typeface="Calibri"/>
                <a:ea typeface="Tahoma"/>
              </a:rPr>
              <a:t>Introduction</a:t>
            </a:r>
            <a:endParaRPr lang="pt-BR" sz="1600" b="0" strike="noStrike" spc="-1" dirty="0">
              <a:latin typeface="Arial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C88CA9A-3211-40A3-9922-423EC5DA573F}"/>
              </a:ext>
            </a:extLst>
          </p:cNvPr>
          <p:cNvSpPr/>
          <p:nvPr/>
        </p:nvSpPr>
        <p:spPr>
          <a:xfrm>
            <a:off x="29325" y="6266519"/>
            <a:ext cx="1925424" cy="3129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600" b="1" strike="noStrike" spc="-1" dirty="0">
                <a:latin typeface="Calibri"/>
                <a:ea typeface="Tahoma"/>
              </a:rPr>
              <a:t>Methods</a:t>
            </a:r>
            <a:endParaRPr lang="pt-BR" sz="1600" b="0" strike="noStrike" spc="-1" dirty="0">
              <a:latin typeface="Arial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5BE31DE-FF5B-42F3-9191-9261E587F134}"/>
              </a:ext>
            </a:extLst>
          </p:cNvPr>
          <p:cNvSpPr/>
          <p:nvPr/>
        </p:nvSpPr>
        <p:spPr>
          <a:xfrm>
            <a:off x="3471070" y="1473097"/>
            <a:ext cx="1925424" cy="3129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600" b="1" strike="noStrike" spc="-1" dirty="0">
                <a:latin typeface="Calibri"/>
                <a:ea typeface="Tahoma"/>
              </a:rPr>
              <a:t>Results</a:t>
            </a:r>
            <a:endParaRPr lang="pt-BR" sz="1600" b="0" strike="noStrike" spc="-1" dirty="0">
              <a:latin typeface="Arial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D5240D8-A71A-4BF0-B4F7-E174F9F2166B}"/>
              </a:ext>
            </a:extLst>
          </p:cNvPr>
          <p:cNvSpPr/>
          <p:nvPr/>
        </p:nvSpPr>
        <p:spPr>
          <a:xfrm>
            <a:off x="3471070" y="7682885"/>
            <a:ext cx="1925424" cy="3129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600" b="1" strike="noStrike" spc="-1" dirty="0">
                <a:latin typeface="Calibri"/>
                <a:ea typeface="Tahoma"/>
              </a:rPr>
              <a:t>Conclusions</a:t>
            </a:r>
            <a:endParaRPr lang="pt-BR" sz="1600" b="0" strike="noStrike" spc="-1" dirty="0">
              <a:latin typeface="Arial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29FADD52-34BB-48F3-A189-F404362EBC24}"/>
              </a:ext>
            </a:extLst>
          </p:cNvPr>
          <p:cNvSpPr/>
          <p:nvPr/>
        </p:nvSpPr>
        <p:spPr>
          <a:xfrm>
            <a:off x="3471070" y="8859529"/>
            <a:ext cx="1925424" cy="3129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600" b="1" strike="noStrike" spc="-1" dirty="0">
                <a:latin typeface="Calibri"/>
                <a:ea typeface="Tahoma"/>
              </a:rPr>
              <a:t>Acknowledgments</a:t>
            </a:r>
            <a:endParaRPr lang="pt-BR" sz="16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408</TotalTime>
  <Words>52</Words>
  <Application>Microsoft Office PowerPoint</Application>
  <PresentationFormat>Personalizar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Symbol</vt:lpstr>
      <vt:lpstr>Wingdings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Edson Ayres Jr - Midia Desk</dc:creator>
  <dc:description/>
  <cp:lastModifiedBy>Soraia Costa</cp:lastModifiedBy>
  <cp:revision>25</cp:revision>
  <dcterms:created xsi:type="dcterms:W3CDTF">2022-05-09T13:35:46Z</dcterms:created>
  <dcterms:modified xsi:type="dcterms:W3CDTF">2024-08-29T17:04:43Z</dcterms:modified>
  <dc:language>pt-BR</dc:language>
</cp:coreProperties>
</file>