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3" d="100"/>
          <a:sy n="33" d="100"/>
        </p:scale>
        <p:origin x="24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48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7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5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52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420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447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44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00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12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033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28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29198B-2021-4B1A-9BE8-B1F4DFBFE101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29565C-CC2B-44D7-BD0B-F8B1425148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205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29A1C-EA63-CB8C-0D30-4450E71F3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B6128D-521E-37F5-DF83-FCB3D1E9F2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D7B35FEB-A6E1-2E19-331A-695E337662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97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US! Brasil</dc:creator>
  <cp:lastModifiedBy>US! Brasil</cp:lastModifiedBy>
  <cp:revision>1</cp:revision>
  <dcterms:created xsi:type="dcterms:W3CDTF">2024-09-12T22:33:54Z</dcterms:created>
  <dcterms:modified xsi:type="dcterms:W3CDTF">2024-09-12T22:35:16Z</dcterms:modified>
</cp:coreProperties>
</file>