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32941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enviado.</a:t>
            </a:r>
            <a:endParaRPr lang="pt-BR" sz="1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</TotalTime>
  <Words>75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26</cp:revision>
  <dcterms:created xsi:type="dcterms:W3CDTF">2022-05-09T13:35:46Z</dcterms:created>
  <dcterms:modified xsi:type="dcterms:W3CDTF">2024-10-13T12:48:38Z</dcterms:modified>
  <dc:language>pt-BR</dc:language>
</cp:coreProperties>
</file>