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43200000" cx="32400000"/>
  <p:notesSz cx="6858000" cy="9144000"/>
  <p:embeddedFontLst>
    <p:embeddedFont>
      <p:font typeface="Comfortaa Light"/>
      <p:regular r:id="rId7"/>
      <p:bold r:id="rId8"/>
    </p:embeddedFont>
    <p:embeddedFont>
      <p:font typeface="Montserrat"/>
      <p:regular r:id="rId9"/>
      <p:bold r:id="rId10"/>
      <p:italic r:id="rId11"/>
      <p:boldItalic r:id="rId12"/>
    </p:embeddedFont>
    <p:embeddedFont>
      <p:font typeface="Comfortaa"/>
      <p:regular r:id="rId13"/>
      <p:bold r:id="rId1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3606">
          <p15:clr>
            <a:srgbClr val="A4A3A4"/>
          </p15:clr>
        </p15:guide>
        <p15:guide id="2" pos="1020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3606" orient="horz"/>
        <p:guide pos="10205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Montserrat-italic.fntdata"/><Relationship Id="rId10" Type="http://schemas.openxmlformats.org/officeDocument/2006/relationships/font" Target="fonts/Montserrat-bold.fntdata"/><Relationship Id="rId13" Type="http://schemas.openxmlformats.org/officeDocument/2006/relationships/font" Target="fonts/Comfortaa-regular.fntdata"/><Relationship Id="rId12" Type="http://schemas.openxmlformats.org/officeDocument/2006/relationships/font" Target="fonts/Montserrat-bold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Montserrat-regular.fntdata"/><Relationship Id="rId14" Type="http://schemas.openxmlformats.org/officeDocument/2006/relationships/font" Target="fonts/Comfortaa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ComfortaaLight-regular.fntdata"/><Relationship Id="rId8" Type="http://schemas.openxmlformats.org/officeDocument/2006/relationships/font" Target="fonts/ComfortaaLight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143447" y="685800"/>
            <a:ext cx="25719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15526cf6a88_2_0:notes"/>
          <p:cNvSpPr/>
          <p:nvPr>
            <p:ph idx="2" type="sldImg"/>
          </p:nvPr>
        </p:nvSpPr>
        <p:spPr>
          <a:xfrm>
            <a:off x="2143447" y="685800"/>
            <a:ext cx="25719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15526cf6a88_2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1104478" y="6253648"/>
            <a:ext cx="30192000" cy="17241000"/>
          </a:xfrm>
          <a:prstGeom prst="rect">
            <a:avLst/>
          </a:prstGeom>
        </p:spPr>
        <p:txBody>
          <a:bodyPr anchorCtr="0" anchor="b" bIns="472000" lIns="472000" spcFirstLastPara="1" rIns="472000" wrap="square" tIns="472000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7000"/>
              <a:buNone/>
              <a:defRPr sz="27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7000"/>
              <a:buNone/>
              <a:defRPr sz="27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7000"/>
              <a:buNone/>
              <a:defRPr sz="27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7000"/>
              <a:buNone/>
              <a:defRPr sz="27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7000"/>
              <a:buNone/>
              <a:defRPr sz="27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7000"/>
              <a:buNone/>
              <a:defRPr sz="27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7000"/>
              <a:buNone/>
              <a:defRPr sz="27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7000"/>
              <a:buNone/>
              <a:defRPr sz="27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7000"/>
              <a:buNone/>
              <a:defRPr sz="270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1104449" y="23803675"/>
            <a:ext cx="30192000" cy="6657000"/>
          </a:xfrm>
          <a:prstGeom prst="rect">
            <a:avLst/>
          </a:prstGeom>
        </p:spPr>
        <p:txBody>
          <a:bodyPr anchorCtr="0" anchor="t" bIns="472000" lIns="472000" spcFirstLastPara="1" rIns="472000" wrap="square" tIns="472000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0"/>
              <a:buNone/>
              <a:defRPr sz="140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0"/>
              <a:buNone/>
              <a:defRPr sz="140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0"/>
              <a:buNone/>
              <a:defRPr sz="140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0"/>
              <a:buNone/>
              <a:defRPr sz="140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0"/>
              <a:buNone/>
              <a:defRPr sz="140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0"/>
              <a:buNone/>
              <a:defRPr sz="140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0"/>
              <a:buNone/>
              <a:defRPr sz="140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0"/>
              <a:buNone/>
              <a:defRPr sz="140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0"/>
              <a:buNone/>
              <a:defRPr sz="140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30020520" y="39166125"/>
            <a:ext cx="1944000" cy="3306000"/>
          </a:xfrm>
          <a:prstGeom prst="rect">
            <a:avLst/>
          </a:prstGeom>
        </p:spPr>
        <p:txBody>
          <a:bodyPr anchorCtr="0" anchor="ctr" bIns="472000" lIns="472000" spcFirstLastPara="1" rIns="472000" wrap="square" tIns="47200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1104449" y="18064882"/>
            <a:ext cx="30192000" cy="7071000"/>
          </a:xfrm>
          <a:prstGeom prst="rect">
            <a:avLst/>
          </a:prstGeom>
        </p:spPr>
        <p:txBody>
          <a:bodyPr anchorCtr="0" anchor="ctr" bIns="472000" lIns="472000" spcFirstLastPara="1" rIns="472000" wrap="square" tIns="472000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9000"/>
              <a:buNone/>
              <a:defRPr sz="19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9000"/>
              <a:buNone/>
              <a:defRPr sz="19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9000"/>
              <a:buNone/>
              <a:defRPr sz="19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9000"/>
              <a:buNone/>
              <a:defRPr sz="19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9000"/>
              <a:buNone/>
              <a:defRPr sz="19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9000"/>
              <a:buNone/>
              <a:defRPr sz="19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9000"/>
              <a:buNone/>
              <a:defRPr sz="19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9000"/>
              <a:buNone/>
              <a:defRPr sz="19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9000"/>
              <a:buNone/>
              <a:defRPr sz="190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30020520" y="39166125"/>
            <a:ext cx="1944000" cy="3306000"/>
          </a:xfrm>
          <a:prstGeom prst="rect">
            <a:avLst/>
          </a:prstGeom>
        </p:spPr>
        <p:txBody>
          <a:bodyPr anchorCtr="0" anchor="ctr" bIns="472000" lIns="472000" spcFirstLastPara="1" rIns="472000" wrap="square" tIns="47200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1104449" y="3737743"/>
            <a:ext cx="30192000" cy="4809000"/>
          </a:xfrm>
          <a:prstGeom prst="rect">
            <a:avLst/>
          </a:prstGeom>
        </p:spPr>
        <p:txBody>
          <a:bodyPr anchorCtr="0" anchor="t" bIns="472000" lIns="472000" spcFirstLastPara="1" rIns="472000" wrap="square" tIns="47200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1104449" y="9679580"/>
            <a:ext cx="30192000" cy="28695000"/>
          </a:xfrm>
          <a:prstGeom prst="rect">
            <a:avLst/>
          </a:prstGeom>
        </p:spPr>
        <p:txBody>
          <a:bodyPr anchorCtr="0" anchor="t" bIns="472000" lIns="472000" spcFirstLastPara="1" rIns="472000" wrap="square" tIns="472000">
            <a:normAutofit/>
          </a:bodyPr>
          <a:lstStyle>
            <a:lvl1pPr indent="-800100" lvl="0" marL="457200" rtl="0">
              <a:spcBef>
                <a:spcPts val="0"/>
              </a:spcBef>
              <a:spcAft>
                <a:spcPts val="0"/>
              </a:spcAft>
              <a:buSzPts val="9000"/>
              <a:buChar char="●"/>
              <a:defRPr/>
            </a:lvl1pPr>
            <a:lvl2pPr indent="-673100" lvl="1" marL="914400" rtl="0">
              <a:spcBef>
                <a:spcPts val="0"/>
              </a:spcBef>
              <a:spcAft>
                <a:spcPts val="0"/>
              </a:spcAft>
              <a:buSzPts val="7000"/>
              <a:buChar char="○"/>
              <a:defRPr/>
            </a:lvl2pPr>
            <a:lvl3pPr indent="-673100" lvl="2" marL="1371600" rtl="0">
              <a:spcBef>
                <a:spcPts val="0"/>
              </a:spcBef>
              <a:spcAft>
                <a:spcPts val="0"/>
              </a:spcAft>
              <a:buSzPts val="7000"/>
              <a:buChar char="■"/>
              <a:defRPr/>
            </a:lvl3pPr>
            <a:lvl4pPr indent="-673100" lvl="3" marL="1828800" rtl="0">
              <a:spcBef>
                <a:spcPts val="0"/>
              </a:spcBef>
              <a:spcAft>
                <a:spcPts val="0"/>
              </a:spcAft>
              <a:buSzPts val="7000"/>
              <a:buChar char="●"/>
              <a:defRPr/>
            </a:lvl4pPr>
            <a:lvl5pPr indent="-673100" lvl="4" marL="2286000" rtl="0">
              <a:spcBef>
                <a:spcPts val="0"/>
              </a:spcBef>
              <a:spcAft>
                <a:spcPts val="0"/>
              </a:spcAft>
              <a:buSzPts val="7000"/>
              <a:buChar char="○"/>
              <a:defRPr/>
            </a:lvl5pPr>
            <a:lvl6pPr indent="-673100" lvl="5" marL="2743200" rtl="0">
              <a:spcBef>
                <a:spcPts val="0"/>
              </a:spcBef>
              <a:spcAft>
                <a:spcPts val="0"/>
              </a:spcAft>
              <a:buSzPts val="7000"/>
              <a:buChar char="■"/>
              <a:defRPr/>
            </a:lvl6pPr>
            <a:lvl7pPr indent="-673100" lvl="6" marL="3200400" rtl="0">
              <a:spcBef>
                <a:spcPts val="0"/>
              </a:spcBef>
              <a:spcAft>
                <a:spcPts val="0"/>
              </a:spcAft>
              <a:buSzPts val="7000"/>
              <a:buChar char="●"/>
              <a:defRPr/>
            </a:lvl7pPr>
            <a:lvl8pPr indent="-673100" lvl="7" marL="3657600" rtl="0">
              <a:spcBef>
                <a:spcPts val="0"/>
              </a:spcBef>
              <a:spcAft>
                <a:spcPts val="0"/>
              </a:spcAft>
              <a:buSzPts val="7000"/>
              <a:buChar char="○"/>
              <a:defRPr/>
            </a:lvl8pPr>
            <a:lvl9pPr indent="-673100" lvl="8" marL="4114800" rtl="0">
              <a:spcBef>
                <a:spcPts val="0"/>
              </a:spcBef>
              <a:spcAft>
                <a:spcPts val="0"/>
              </a:spcAft>
              <a:buSzPts val="70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30020520" y="39166125"/>
            <a:ext cx="1944000" cy="3306000"/>
          </a:xfrm>
          <a:prstGeom prst="rect">
            <a:avLst/>
          </a:prstGeom>
        </p:spPr>
        <p:txBody>
          <a:bodyPr anchorCtr="0" anchor="ctr" bIns="472000" lIns="472000" spcFirstLastPara="1" rIns="472000" wrap="square" tIns="47200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1104449" y="3737743"/>
            <a:ext cx="30192000" cy="4809000"/>
          </a:xfrm>
          <a:prstGeom prst="rect">
            <a:avLst/>
          </a:prstGeom>
        </p:spPr>
        <p:txBody>
          <a:bodyPr anchorCtr="0" anchor="t" bIns="472000" lIns="472000" spcFirstLastPara="1" rIns="472000" wrap="square" tIns="47200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1104449" y="9679580"/>
            <a:ext cx="14172000" cy="28695000"/>
          </a:xfrm>
          <a:prstGeom prst="rect">
            <a:avLst/>
          </a:prstGeom>
        </p:spPr>
        <p:txBody>
          <a:bodyPr anchorCtr="0" anchor="t" bIns="472000" lIns="472000" spcFirstLastPara="1" rIns="472000" wrap="square" tIns="472000">
            <a:normAutofit/>
          </a:bodyPr>
          <a:lstStyle>
            <a:lvl1pPr indent="-673100" lvl="0" marL="457200" rtl="0">
              <a:spcBef>
                <a:spcPts val="0"/>
              </a:spcBef>
              <a:spcAft>
                <a:spcPts val="0"/>
              </a:spcAft>
              <a:buSzPts val="7000"/>
              <a:buChar char="●"/>
              <a:defRPr sz="7000"/>
            </a:lvl1pPr>
            <a:lvl2pPr indent="-609600" lvl="1" marL="914400" rtl="0">
              <a:spcBef>
                <a:spcPts val="0"/>
              </a:spcBef>
              <a:spcAft>
                <a:spcPts val="0"/>
              </a:spcAft>
              <a:buSzPts val="6000"/>
              <a:buChar char="○"/>
              <a:defRPr sz="6000"/>
            </a:lvl2pPr>
            <a:lvl3pPr indent="-609600" lvl="2" marL="1371600" rtl="0">
              <a:spcBef>
                <a:spcPts val="0"/>
              </a:spcBef>
              <a:spcAft>
                <a:spcPts val="0"/>
              </a:spcAft>
              <a:buSzPts val="6000"/>
              <a:buChar char="■"/>
              <a:defRPr sz="6000"/>
            </a:lvl3pPr>
            <a:lvl4pPr indent="-609600" lvl="3" marL="1828800" rtl="0">
              <a:spcBef>
                <a:spcPts val="0"/>
              </a:spcBef>
              <a:spcAft>
                <a:spcPts val="0"/>
              </a:spcAft>
              <a:buSzPts val="6000"/>
              <a:buChar char="●"/>
              <a:defRPr sz="6000"/>
            </a:lvl4pPr>
            <a:lvl5pPr indent="-609600" lvl="4" marL="2286000" rtl="0">
              <a:spcBef>
                <a:spcPts val="0"/>
              </a:spcBef>
              <a:spcAft>
                <a:spcPts val="0"/>
              </a:spcAft>
              <a:buSzPts val="6000"/>
              <a:buChar char="○"/>
              <a:defRPr sz="6000"/>
            </a:lvl5pPr>
            <a:lvl6pPr indent="-609600" lvl="5" marL="2743200" rtl="0">
              <a:spcBef>
                <a:spcPts val="0"/>
              </a:spcBef>
              <a:spcAft>
                <a:spcPts val="0"/>
              </a:spcAft>
              <a:buSzPts val="6000"/>
              <a:buChar char="■"/>
              <a:defRPr sz="6000"/>
            </a:lvl6pPr>
            <a:lvl7pPr indent="-609600" lvl="6" marL="3200400" rtl="0">
              <a:spcBef>
                <a:spcPts val="0"/>
              </a:spcBef>
              <a:spcAft>
                <a:spcPts val="0"/>
              </a:spcAft>
              <a:buSzPts val="6000"/>
              <a:buChar char="●"/>
              <a:defRPr sz="6000"/>
            </a:lvl7pPr>
            <a:lvl8pPr indent="-609600" lvl="7" marL="3657600" rtl="0">
              <a:spcBef>
                <a:spcPts val="0"/>
              </a:spcBef>
              <a:spcAft>
                <a:spcPts val="0"/>
              </a:spcAft>
              <a:buSzPts val="6000"/>
              <a:buChar char="○"/>
              <a:defRPr sz="6000"/>
            </a:lvl8pPr>
            <a:lvl9pPr indent="-609600" lvl="8" marL="4114800" rtl="0">
              <a:spcBef>
                <a:spcPts val="0"/>
              </a:spcBef>
              <a:spcAft>
                <a:spcPts val="0"/>
              </a:spcAft>
              <a:buSzPts val="6000"/>
              <a:buChar char="■"/>
              <a:defRPr sz="60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17122677" y="9679580"/>
            <a:ext cx="14172000" cy="28695000"/>
          </a:xfrm>
          <a:prstGeom prst="rect">
            <a:avLst/>
          </a:prstGeom>
        </p:spPr>
        <p:txBody>
          <a:bodyPr anchorCtr="0" anchor="t" bIns="472000" lIns="472000" spcFirstLastPara="1" rIns="472000" wrap="square" tIns="472000">
            <a:normAutofit/>
          </a:bodyPr>
          <a:lstStyle>
            <a:lvl1pPr indent="-673100" lvl="0" marL="457200" rtl="0">
              <a:spcBef>
                <a:spcPts val="0"/>
              </a:spcBef>
              <a:spcAft>
                <a:spcPts val="0"/>
              </a:spcAft>
              <a:buSzPts val="7000"/>
              <a:buChar char="●"/>
              <a:defRPr sz="7000"/>
            </a:lvl1pPr>
            <a:lvl2pPr indent="-609600" lvl="1" marL="914400" rtl="0">
              <a:spcBef>
                <a:spcPts val="0"/>
              </a:spcBef>
              <a:spcAft>
                <a:spcPts val="0"/>
              </a:spcAft>
              <a:buSzPts val="6000"/>
              <a:buChar char="○"/>
              <a:defRPr sz="6000"/>
            </a:lvl2pPr>
            <a:lvl3pPr indent="-609600" lvl="2" marL="1371600" rtl="0">
              <a:spcBef>
                <a:spcPts val="0"/>
              </a:spcBef>
              <a:spcAft>
                <a:spcPts val="0"/>
              </a:spcAft>
              <a:buSzPts val="6000"/>
              <a:buChar char="■"/>
              <a:defRPr sz="6000"/>
            </a:lvl3pPr>
            <a:lvl4pPr indent="-609600" lvl="3" marL="1828800" rtl="0">
              <a:spcBef>
                <a:spcPts val="0"/>
              </a:spcBef>
              <a:spcAft>
                <a:spcPts val="0"/>
              </a:spcAft>
              <a:buSzPts val="6000"/>
              <a:buChar char="●"/>
              <a:defRPr sz="6000"/>
            </a:lvl4pPr>
            <a:lvl5pPr indent="-609600" lvl="4" marL="2286000" rtl="0">
              <a:spcBef>
                <a:spcPts val="0"/>
              </a:spcBef>
              <a:spcAft>
                <a:spcPts val="0"/>
              </a:spcAft>
              <a:buSzPts val="6000"/>
              <a:buChar char="○"/>
              <a:defRPr sz="6000"/>
            </a:lvl5pPr>
            <a:lvl6pPr indent="-609600" lvl="5" marL="2743200" rtl="0">
              <a:spcBef>
                <a:spcPts val="0"/>
              </a:spcBef>
              <a:spcAft>
                <a:spcPts val="0"/>
              </a:spcAft>
              <a:buSzPts val="6000"/>
              <a:buChar char="■"/>
              <a:defRPr sz="6000"/>
            </a:lvl6pPr>
            <a:lvl7pPr indent="-609600" lvl="6" marL="3200400" rtl="0">
              <a:spcBef>
                <a:spcPts val="0"/>
              </a:spcBef>
              <a:spcAft>
                <a:spcPts val="0"/>
              </a:spcAft>
              <a:buSzPts val="6000"/>
              <a:buChar char="●"/>
              <a:defRPr sz="6000"/>
            </a:lvl7pPr>
            <a:lvl8pPr indent="-609600" lvl="7" marL="3657600" rtl="0">
              <a:spcBef>
                <a:spcPts val="0"/>
              </a:spcBef>
              <a:spcAft>
                <a:spcPts val="0"/>
              </a:spcAft>
              <a:buSzPts val="6000"/>
              <a:buChar char="○"/>
              <a:defRPr sz="6000"/>
            </a:lvl8pPr>
            <a:lvl9pPr indent="-609600" lvl="8" marL="4114800" rtl="0">
              <a:spcBef>
                <a:spcPts val="0"/>
              </a:spcBef>
              <a:spcAft>
                <a:spcPts val="0"/>
              </a:spcAft>
              <a:buSzPts val="6000"/>
              <a:buChar char="■"/>
              <a:defRPr sz="60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30020520" y="39166125"/>
            <a:ext cx="1944000" cy="3306000"/>
          </a:xfrm>
          <a:prstGeom prst="rect">
            <a:avLst/>
          </a:prstGeom>
        </p:spPr>
        <p:txBody>
          <a:bodyPr anchorCtr="0" anchor="ctr" bIns="472000" lIns="472000" spcFirstLastPara="1" rIns="472000" wrap="square" tIns="47200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1104449" y="3737743"/>
            <a:ext cx="30192000" cy="4809000"/>
          </a:xfrm>
          <a:prstGeom prst="rect">
            <a:avLst/>
          </a:prstGeom>
        </p:spPr>
        <p:txBody>
          <a:bodyPr anchorCtr="0" anchor="t" bIns="472000" lIns="472000" spcFirstLastPara="1" rIns="472000" wrap="square" tIns="47200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30020520" y="39166125"/>
            <a:ext cx="1944000" cy="3306000"/>
          </a:xfrm>
          <a:prstGeom prst="rect">
            <a:avLst/>
          </a:prstGeom>
        </p:spPr>
        <p:txBody>
          <a:bodyPr anchorCtr="0" anchor="ctr" bIns="472000" lIns="472000" spcFirstLastPara="1" rIns="472000" wrap="square" tIns="47200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1104449" y="4666457"/>
            <a:ext cx="9951000" cy="6348000"/>
          </a:xfrm>
          <a:prstGeom prst="rect">
            <a:avLst/>
          </a:prstGeom>
        </p:spPr>
        <p:txBody>
          <a:bodyPr anchorCtr="0" anchor="b" bIns="472000" lIns="472000" spcFirstLastPara="1" rIns="472000" wrap="square" tIns="47200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1104449" y="11671181"/>
            <a:ext cx="9951000" cy="26703000"/>
          </a:xfrm>
          <a:prstGeom prst="rect">
            <a:avLst/>
          </a:prstGeom>
        </p:spPr>
        <p:txBody>
          <a:bodyPr anchorCtr="0" anchor="t" bIns="472000" lIns="472000" spcFirstLastPara="1" rIns="472000" wrap="square" tIns="472000">
            <a:normAutofit/>
          </a:bodyPr>
          <a:lstStyle>
            <a:lvl1pPr indent="-609600" lvl="0" marL="457200" rtl="0">
              <a:spcBef>
                <a:spcPts val="0"/>
              </a:spcBef>
              <a:spcAft>
                <a:spcPts val="0"/>
              </a:spcAft>
              <a:buSzPts val="6000"/>
              <a:buChar char="●"/>
              <a:defRPr sz="6000"/>
            </a:lvl1pPr>
            <a:lvl2pPr indent="-609600" lvl="1" marL="914400" rtl="0">
              <a:spcBef>
                <a:spcPts val="0"/>
              </a:spcBef>
              <a:spcAft>
                <a:spcPts val="0"/>
              </a:spcAft>
              <a:buSzPts val="6000"/>
              <a:buChar char="○"/>
              <a:defRPr sz="6000"/>
            </a:lvl2pPr>
            <a:lvl3pPr indent="-609600" lvl="2" marL="1371600" rtl="0">
              <a:spcBef>
                <a:spcPts val="0"/>
              </a:spcBef>
              <a:spcAft>
                <a:spcPts val="0"/>
              </a:spcAft>
              <a:buSzPts val="6000"/>
              <a:buChar char="■"/>
              <a:defRPr sz="6000"/>
            </a:lvl3pPr>
            <a:lvl4pPr indent="-609600" lvl="3" marL="1828800" rtl="0">
              <a:spcBef>
                <a:spcPts val="0"/>
              </a:spcBef>
              <a:spcAft>
                <a:spcPts val="0"/>
              </a:spcAft>
              <a:buSzPts val="6000"/>
              <a:buChar char="●"/>
              <a:defRPr sz="6000"/>
            </a:lvl4pPr>
            <a:lvl5pPr indent="-609600" lvl="4" marL="2286000" rtl="0">
              <a:spcBef>
                <a:spcPts val="0"/>
              </a:spcBef>
              <a:spcAft>
                <a:spcPts val="0"/>
              </a:spcAft>
              <a:buSzPts val="6000"/>
              <a:buChar char="○"/>
              <a:defRPr sz="6000"/>
            </a:lvl5pPr>
            <a:lvl6pPr indent="-609600" lvl="5" marL="2743200" rtl="0">
              <a:spcBef>
                <a:spcPts val="0"/>
              </a:spcBef>
              <a:spcAft>
                <a:spcPts val="0"/>
              </a:spcAft>
              <a:buSzPts val="6000"/>
              <a:buChar char="■"/>
              <a:defRPr sz="6000"/>
            </a:lvl6pPr>
            <a:lvl7pPr indent="-609600" lvl="6" marL="3200400" rtl="0">
              <a:spcBef>
                <a:spcPts val="0"/>
              </a:spcBef>
              <a:spcAft>
                <a:spcPts val="0"/>
              </a:spcAft>
              <a:buSzPts val="6000"/>
              <a:buChar char="●"/>
              <a:defRPr sz="6000"/>
            </a:lvl7pPr>
            <a:lvl8pPr indent="-609600" lvl="7" marL="3657600" rtl="0">
              <a:spcBef>
                <a:spcPts val="0"/>
              </a:spcBef>
              <a:spcAft>
                <a:spcPts val="0"/>
              </a:spcAft>
              <a:buSzPts val="6000"/>
              <a:buChar char="○"/>
              <a:defRPr sz="6000"/>
            </a:lvl8pPr>
            <a:lvl9pPr indent="-609600" lvl="8" marL="4114800" rtl="0">
              <a:spcBef>
                <a:spcPts val="0"/>
              </a:spcBef>
              <a:spcAft>
                <a:spcPts val="0"/>
              </a:spcAft>
              <a:buSzPts val="6000"/>
              <a:buChar char="■"/>
              <a:defRPr sz="60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30020520" y="39166125"/>
            <a:ext cx="1944000" cy="3306000"/>
          </a:xfrm>
          <a:prstGeom prst="rect">
            <a:avLst/>
          </a:prstGeom>
        </p:spPr>
        <p:txBody>
          <a:bodyPr anchorCtr="0" anchor="ctr" bIns="472000" lIns="472000" spcFirstLastPara="1" rIns="472000" wrap="square" tIns="47200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1737106" y="3780787"/>
            <a:ext cx="22563000" cy="34359000"/>
          </a:xfrm>
          <a:prstGeom prst="rect">
            <a:avLst/>
          </a:prstGeom>
        </p:spPr>
        <p:txBody>
          <a:bodyPr anchorCtr="0" anchor="ctr" bIns="472000" lIns="472000" spcFirstLastPara="1" rIns="472000" wrap="square" tIns="47200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0"/>
              <a:buNone/>
              <a:defRPr sz="25000"/>
            </a:lvl1pPr>
            <a:lvl2pPr lvl="1" rtl="0">
              <a:spcBef>
                <a:spcPts val="0"/>
              </a:spcBef>
              <a:spcAft>
                <a:spcPts val="0"/>
              </a:spcAft>
              <a:buSzPts val="25000"/>
              <a:buNone/>
              <a:defRPr sz="25000"/>
            </a:lvl2pPr>
            <a:lvl3pPr lvl="2" rtl="0">
              <a:spcBef>
                <a:spcPts val="0"/>
              </a:spcBef>
              <a:spcAft>
                <a:spcPts val="0"/>
              </a:spcAft>
              <a:buSzPts val="25000"/>
              <a:buNone/>
              <a:defRPr sz="25000"/>
            </a:lvl3pPr>
            <a:lvl4pPr lvl="3" rtl="0">
              <a:spcBef>
                <a:spcPts val="0"/>
              </a:spcBef>
              <a:spcAft>
                <a:spcPts val="0"/>
              </a:spcAft>
              <a:buSzPts val="25000"/>
              <a:buNone/>
              <a:defRPr sz="25000"/>
            </a:lvl4pPr>
            <a:lvl5pPr lvl="4" rtl="0">
              <a:spcBef>
                <a:spcPts val="0"/>
              </a:spcBef>
              <a:spcAft>
                <a:spcPts val="0"/>
              </a:spcAft>
              <a:buSzPts val="25000"/>
              <a:buNone/>
              <a:defRPr sz="25000"/>
            </a:lvl5pPr>
            <a:lvl6pPr lvl="5" rtl="0">
              <a:spcBef>
                <a:spcPts val="0"/>
              </a:spcBef>
              <a:spcAft>
                <a:spcPts val="0"/>
              </a:spcAft>
              <a:buSzPts val="25000"/>
              <a:buNone/>
              <a:defRPr sz="25000"/>
            </a:lvl6pPr>
            <a:lvl7pPr lvl="6" rtl="0">
              <a:spcBef>
                <a:spcPts val="0"/>
              </a:spcBef>
              <a:spcAft>
                <a:spcPts val="0"/>
              </a:spcAft>
              <a:buSzPts val="25000"/>
              <a:buNone/>
              <a:defRPr sz="25000"/>
            </a:lvl7pPr>
            <a:lvl8pPr lvl="7" rtl="0">
              <a:spcBef>
                <a:spcPts val="0"/>
              </a:spcBef>
              <a:spcAft>
                <a:spcPts val="0"/>
              </a:spcAft>
              <a:buSzPts val="25000"/>
              <a:buNone/>
              <a:defRPr sz="25000"/>
            </a:lvl8pPr>
            <a:lvl9pPr lvl="8" rtl="0">
              <a:spcBef>
                <a:spcPts val="0"/>
              </a:spcBef>
              <a:spcAft>
                <a:spcPts val="0"/>
              </a:spcAft>
              <a:buSzPts val="25000"/>
              <a:buNone/>
              <a:defRPr sz="250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30020520" y="39166125"/>
            <a:ext cx="1944000" cy="3306000"/>
          </a:xfrm>
          <a:prstGeom prst="rect">
            <a:avLst/>
          </a:prstGeom>
        </p:spPr>
        <p:txBody>
          <a:bodyPr anchorCtr="0" anchor="ctr" bIns="472000" lIns="472000" spcFirstLastPara="1" rIns="472000" wrap="square" tIns="47200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16200000" y="-1050"/>
            <a:ext cx="16200000" cy="43200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472000" lIns="472000" spcFirstLastPara="1" rIns="472000" wrap="square" tIns="4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940748" y="10357375"/>
            <a:ext cx="14334000" cy="12450000"/>
          </a:xfrm>
          <a:prstGeom prst="rect">
            <a:avLst/>
          </a:prstGeom>
        </p:spPr>
        <p:txBody>
          <a:bodyPr anchorCtr="0" anchor="b" bIns="472000" lIns="472000" spcFirstLastPara="1" rIns="472000" wrap="square" tIns="472000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2000"/>
              <a:buNone/>
              <a:defRPr sz="2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2000"/>
              <a:buNone/>
              <a:defRPr sz="2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2000"/>
              <a:buNone/>
              <a:defRPr sz="2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2000"/>
              <a:buNone/>
              <a:defRPr sz="2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2000"/>
              <a:buNone/>
              <a:defRPr sz="2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2000"/>
              <a:buNone/>
              <a:defRPr sz="2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2000"/>
              <a:buNone/>
              <a:defRPr sz="2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2000"/>
              <a:buNone/>
              <a:defRPr sz="2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2000"/>
              <a:buNone/>
              <a:defRPr sz="220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940748" y="23542887"/>
            <a:ext cx="14334000" cy="10374000"/>
          </a:xfrm>
          <a:prstGeom prst="rect">
            <a:avLst/>
          </a:prstGeom>
        </p:spPr>
        <p:txBody>
          <a:bodyPr anchorCtr="0" anchor="t" bIns="472000" lIns="472000" spcFirstLastPara="1" rIns="472000" wrap="square" tIns="472000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0"/>
              <a:buNone/>
              <a:defRPr sz="110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0"/>
              <a:buNone/>
              <a:defRPr sz="110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0"/>
              <a:buNone/>
              <a:defRPr sz="110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0"/>
              <a:buNone/>
              <a:defRPr sz="110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0"/>
              <a:buNone/>
              <a:defRPr sz="110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0"/>
              <a:buNone/>
              <a:defRPr sz="110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0"/>
              <a:buNone/>
              <a:defRPr sz="110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0"/>
              <a:buNone/>
              <a:defRPr sz="110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0"/>
              <a:buNone/>
              <a:defRPr sz="110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17502165" y="6081470"/>
            <a:ext cx="13596000" cy="31035000"/>
          </a:xfrm>
          <a:prstGeom prst="rect">
            <a:avLst/>
          </a:prstGeom>
        </p:spPr>
        <p:txBody>
          <a:bodyPr anchorCtr="0" anchor="ctr" bIns="472000" lIns="472000" spcFirstLastPara="1" rIns="472000" wrap="square" tIns="472000">
            <a:normAutofit/>
          </a:bodyPr>
          <a:lstStyle>
            <a:lvl1pPr indent="-800100" lvl="0" marL="457200" rtl="0">
              <a:spcBef>
                <a:spcPts val="0"/>
              </a:spcBef>
              <a:spcAft>
                <a:spcPts val="0"/>
              </a:spcAft>
              <a:buSzPts val="9000"/>
              <a:buChar char="●"/>
              <a:defRPr/>
            </a:lvl1pPr>
            <a:lvl2pPr indent="-673100" lvl="1" marL="914400" rtl="0">
              <a:spcBef>
                <a:spcPts val="0"/>
              </a:spcBef>
              <a:spcAft>
                <a:spcPts val="0"/>
              </a:spcAft>
              <a:buSzPts val="7000"/>
              <a:buChar char="○"/>
              <a:defRPr/>
            </a:lvl2pPr>
            <a:lvl3pPr indent="-673100" lvl="2" marL="1371600" rtl="0">
              <a:spcBef>
                <a:spcPts val="0"/>
              </a:spcBef>
              <a:spcAft>
                <a:spcPts val="0"/>
              </a:spcAft>
              <a:buSzPts val="7000"/>
              <a:buChar char="■"/>
              <a:defRPr/>
            </a:lvl3pPr>
            <a:lvl4pPr indent="-673100" lvl="3" marL="1828800" rtl="0">
              <a:spcBef>
                <a:spcPts val="0"/>
              </a:spcBef>
              <a:spcAft>
                <a:spcPts val="0"/>
              </a:spcAft>
              <a:buSzPts val="7000"/>
              <a:buChar char="●"/>
              <a:defRPr/>
            </a:lvl4pPr>
            <a:lvl5pPr indent="-673100" lvl="4" marL="2286000" rtl="0">
              <a:spcBef>
                <a:spcPts val="0"/>
              </a:spcBef>
              <a:spcAft>
                <a:spcPts val="0"/>
              </a:spcAft>
              <a:buSzPts val="7000"/>
              <a:buChar char="○"/>
              <a:defRPr/>
            </a:lvl5pPr>
            <a:lvl6pPr indent="-673100" lvl="5" marL="2743200" rtl="0">
              <a:spcBef>
                <a:spcPts val="0"/>
              </a:spcBef>
              <a:spcAft>
                <a:spcPts val="0"/>
              </a:spcAft>
              <a:buSzPts val="7000"/>
              <a:buChar char="■"/>
              <a:defRPr/>
            </a:lvl6pPr>
            <a:lvl7pPr indent="-673100" lvl="6" marL="3200400" rtl="0">
              <a:spcBef>
                <a:spcPts val="0"/>
              </a:spcBef>
              <a:spcAft>
                <a:spcPts val="0"/>
              </a:spcAft>
              <a:buSzPts val="7000"/>
              <a:buChar char="●"/>
              <a:defRPr/>
            </a:lvl7pPr>
            <a:lvl8pPr indent="-673100" lvl="7" marL="3657600" rtl="0">
              <a:spcBef>
                <a:spcPts val="0"/>
              </a:spcBef>
              <a:spcAft>
                <a:spcPts val="0"/>
              </a:spcAft>
              <a:buSzPts val="7000"/>
              <a:buChar char="○"/>
              <a:defRPr/>
            </a:lvl8pPr>
            <a:lvl9pPr indent="-673100" lvl="8" marL="4114800" rtl="0">
              <a:spcBef>
                <a:spcPts val="0"/>
              </a:spcBef>
              <a:spcAft>
                <a:spcPts val="0"/>
              </a:spcAft>
              <a:buSzPts val="70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30020520" y="39166125"/>
            <a:ext cx="1944000" cy="3306000"/>
          </a:xfrm>
          <a:prstGeom prst="rect">
            <a:avLst/>
          </a:prstGeom>
        </p:spPr>
        <p:txBody>
          <a:bodyPr anchorCtr="0" anchor="ctr" bIns="472000" lIns="472000" spcFirstLastPara="1" rIns="472000" wrap="square" tIns="47200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1104449" y="35532388"/>
            <a:ext cx="21255000" cy="5082000"/>
          </a:xfrm>
          <a:prstGeom prst="rect">
            <a:avLst/>
          </a:prstGeom>
        </p:spPr>
        <p:txBody>
          <a:bodyPr anchorCtr="0" anchor="ctr" bIns="472000" lIns="472000" spcFirstLastPara="1" rIns="472000" wrap="square" tIns="472000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30020520" y="39166125"/>
            <a:ext cx="1944000" cy="3306000"/>
          </a:xfrm>
          <a:prstGeom prst="rect">
            <a:avLst/>
          </a:prstGeom>
        </p:spPr>
        <p:txBody>
          <a:bodyPr anchorCtr="0" anchor="ctr" bIns="472000" lIns="472000" spcFirstLastPara="1" rIns="472000" wrap="square" tIns="47200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1104449" y="9290289"/>
            <a:ext cx="30192000" cy="16491000"/>
          </a:xfrm>
          <a:prstGeom prst="rect">
            <a:avLst/>
          </a:prstGeom>
        </p:spPr>
        <p:txBody>
          <a:bodyPr anchorCtr="0" anchor="b" bIns="472000" lIns="472000" spcFirstLastPara="1" rIns="472000" wrap="square" tIns="472000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2000"/>
              <a:buNone/>
              <a:defRPr sz="6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2000"/>
              <a:buNone/>
              <a:defRPr sz="6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2000"/>
              <a:buNone/>
              <a:defRPr sz="6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2000"/>
              <a:buNone/>
              <a:defRPr sz="6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2000"/>
              <a:buNone/>
              <a:defRPr sz="6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2000"/>
              <a:buNone/>
              <a:defRPr sz="6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2000"/>
              <a:buNone/>
              <a:defRPr sz="6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2000"/>
              <a:buNone/>
              <a:defRPr sz="6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2000"/>
              <a:buNone/>
              <a:defRPr sz="6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1104449" y="26475381"/>
            <a:ext cx="30192000" cy="10926000"/>
          </a:xfrm>
          <a:prstGeom prst="rect">
            <a:avLst/>
          </a:prstGeom>
        </p:spPr>
        <p:txBody>
          <a:bodyPr anchorCtr="0" anchor="t" bIns="472000" lIns="472000" spcFirstLastPara="1" rIns="472000" wrap="square" tIns="472000">
            <a:normAutofit/>
          </a:bodyPr>
          <a:lstStyle>
            <a:lvl1pPr indent="-800100" lvl="0" marL="457200" rtl="0" algn="ctr">
              <a:spcBef>
                <a:spcPts val="0"/>
              </a:spcBef>
              <a:spcAft>
                <a:spcPts val="0"/>
              </a:spcAft>
              <a:buSzPts val="9000"/>
              <a:buChar char="●"/>
              <a:defRPr/>
            </a:lvl1pPr>
            <a:lvl2pPr indent="-673100" lvl="1" marL="914400" rtl="0" algn="ctr">
              <a:spcBef>
                <a:spcPts val="0"/>
              </a:spcBef>
              <a:spcAft>
                <a:spcPts val="0"/>
              </a:spcAft>
              <a:buSzPts val="7000"/>
              <a:buChar char="○"/>
              <a:defRPr/>
            </a:lvl2pPr>
            <a:lvl3pPr indent="-673100" lvl="2" marL="1371600" rtl="0" algn="ctr">
              <a:spcBef>
                <a:spcPts val="0"/>
              </a:spcBef>
              <a:spcAft>
                <a:spcPts val="0"/>
              </a:spcAft>
              <a:buSzPts val="7000"/>
              <a:buChar char="■"/>
              <a:defRPr/>
            </a:lvl3pPr>
            <a:lvl4pPr indent="-673100" lvl="3" marL="1828800" rtl="0" algn="ctr">
              <a:spcBef>
                <a:spcPts val="0"/>
              </a:spcBef>
              <a:spcAft>
                <a:spcPts val="0"/>
              </a:spcAft>
              <a:buSzPts val="7000"/>
              <a:buChar char="●"/>
              <a:defRPr/>
            </a:lvl4pPr>
            <a:lvl5pPr indent="-673100" lvl="4" marL="2286000" rtl="0" algn="ctr">
              <a:spcBef>
                <a:spcPts val="0"/>
              </a:spcBef>
              <a:spcAft>
                <a:spcPts val="0"/>
              </a:spcAft>
              <a:buSzPts val="7000"/>
              <a:buChar char="○"/>
              <a:defRPr/>
            </a:lvl5pPr>
            <a:lvl6pPr indent="-673100" lvl="5" marL="2743200" rtl="0" algn="ctr">
              <a:spcBef>
                <a:spcPts val="0"/>
              </a:spcBef>
              <a:spcAft>
                <a:spcPts val="0"/>
              </a:spcAft>
              <a:buSzPts val="7000"/>
              <a:buChar char="■"/>
              <a:defRPr/>
            </a:lvl6pPr>
            <a:lvl7pPr indent="-673100" lvl="6" marL="3200400" rtl="0" algn="ctr">
              <a:spcBef>
                <a:spcPts val="0"/>
              </a:spcBef>
              <a:spcAft>
                <a:spcPts val="0"/>
              </a:spcAft>
              <a:buSzPts val="7000"/>
              <a:buChar char="●"/>
              <a:defRPr/>
            </a:lvl7pPr>
            <a:lvl8pPr indent="-673100" lvl="7" marL="3657600" rtl="0" algn="ctr">
              <a:spcBef>
                <a:spcPts val="0"/>
              </a:spcBef>
              <a:spcAft>
                <a:spcPts val="0"/>
              </a:spcAft>
              <a:buSzPts val="7000"/>
              <a:buChar char="○"/>
              <a:defRPr/>
            </a:lvl8pPr>
            <a:lvl9pPr indent="-673100" lvl="8" marL="4114800" rtl="0" algn="ctr">
              <a:spcBef>
                <a:spcPts val="0"/>
              </a:spcBef>
              <a:spcAft>
                <a:spcPts val="0"/>
              </a:spcAft>
              <a:buSzPts val="70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30020520" y="39166125"/>
            <a:ext cx="1944000" cy="3306000"/>
          </a:xfrm>
          <a:prstGeom prst="rect">
            <a:avLst/>
          </a:prstGeom>
        </p:spPr>
        <p:txBody>
          <a:bodyPr anchorCtr="0" anchor="ctr" bIns="472000" lIns="472000" spcFirstLastPara="1" rIns="472000" wrap="square" tIns="47200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30020520" y="39166125"/>
            <a:ext cx="1944000" cy="3306000"/>
          </a:xfrm>
          <a:prstGeom prst="rect">
            <a:avLst/>
          </a:prstGeom>
        </p:spPr>
        <p:txBody>
          <a:bodyPr anchorCtr="0" anchor="ctr" bIns="472000" lIns="472000" spcFirstLastPara="1" rIns="472000" wrap="square" tIns="47200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rgbClr val="DBEBD4">
            <a:alpha val="54350"/>
          </a:srgbClr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1104449" y="3737743"/>
            <a:ext cx="30192000" cy="480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72000" lIns="472000" spcFirstLastPara="1" rIns="472000" wrap="square" tIns="47200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0"/>
              <a:buNone/>
              <a:defRPr sz="140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0"/>
              <a:buNone/>
              <a:defRPr sz="140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0"/>
              <a:buNone/>
              <a:defRPr sz="140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0"/>
              <a:buNone/>
              <a:defRPr sz="140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0"/>
              <a:buNone/>
              <a:defRPr sz="140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0"/>
              <a:buNone/>
              <a:defRPr sz="140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0"/>
              <a:buNone/>
              <a:defRPr sz="140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0"/>
              <a:buNone/>
              <a:defRPr sz="140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0"/>
              <a:buNone/>
              <a:defRPr sz="14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1104449" y="9679580"/>
            <a:ext cx="30192000" cy="286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72000" lIns="472000" spcFirstLastPara="1" rIns="472000" wrap="square" tIns="472000">
            <a:normAutofit/>
          </a:bodyPr>
          <a:lstStyle>
            <a:lvl1pPr indent="-8001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0"/>
              <a:buChar char="●"/>
              <a:defRPr sz="9000">
                <a:solidFill>
                  <a:schemeClr val="dk2"/>
                </a:solidFill>
              </a:defRPr>
            </a:lvl1pPr>
            <a:lvl2pPr indent="-6731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0"/>
              <a:buChar char="○"/>
              <a:defRPr sz="7000">
                <a:solidFill>
                  <a:schemeClr val="dk2"/>
                </a:solidFill>
              </a:defRPr>
            </a:lvl2pPr>
            <a:lvl3pPr indent="-6731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0"/>
              <a:buChar char="■"/>
              <a:defRPr sz="7000">
                <a:solidFill>
                  <a:schemeClr val="dk2"/>
                </a:solidFill>
              </a:defRPr>
            </a:lvl3pPr>
            <a:lvl4pPr indent="-6731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0"/>
              <a:buChar char="●"/>
              <a:defRPr sz="7000">
                <a:solidFill>
                  <a:schemeClr val="dk2"/>
                </a:solidFill>
              </a:defRPr>
            </a:lvl4pPr>
            <a:lvl5pPr indent="-6731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0"/>
              <a:buChar char="○"/>
              <a:defRPr sz="7000">
                <a:solidFill>
                  <a:schemeClr val="dk2"/>
                </a:solidFill>
              </a:defRPr>
            </a:lvl5pPr>
            <a:lvl6pPr indent="-6731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0"/>
              <a:buChar char="■"/>
              <a:defRPr sz="7000">
                <a:solidFill>
                  <a:schemeClr val="dk2"/>
                </a:solidFill>
              </a:defRPr>
            </a:lvl6pPr>
            <a:lvl7pPr indent="-6731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0"/>
              <a:buChar char="●"/>
              <a:defRPr sz="7000">
                <a:solidFill>
                  <a:schemeClr val="dk2"/>
                </a:solidFill>
              </a:defRPr>
            </a:lvl7pPr>
            <a:lvl8pPr indent="-6731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0"/>
              <a:buChar char="○"/>
              <a:defRPr sz="7000">
                <a:solidFill>
                  <a:schemeClr val="dk2"/>
                </a:solidFill>
              </a:defRPr>
            </a:lvl8pPr>
            <a:lvl9pPr indent="-6731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0"/>
              <a:buChar char="■"/>
              <a:defRPr sz="70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30020520" y="39166125"/>
            <a:ext cx="1944000" cy="330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72000" lIns="472000" spcFirstLastPara="1" rIns="472000" wrap="square" tIns="472000">
            <a:normAutofit/>
          </a:bodyPr>
          <a:lstStyle>
            <a:lvl1pPr lvl="0" rtl="0" algn="r">
              <a:buNone/>
              <a:defRPr sz="5000">
                <a:solidFill>
                  <a:schemeClr val="dk2"/>
                </a:solidFill>
              </a:defRPr>
            </a:lvl1pPr>
            <a:lvl2pPr lvl="1" rtl="0" algn="r">
              <a:buNone/>
              <a:defRPr sz="5000">
                <a:solidFill>
                  <a:schemeClr val="dk2"/>
                </a:solidFill>
              </a:defRPr>
            </a:lvl2pPr>
            <a:lvl3pPr lvl="2" rtl="0" algn="r">
              <a:buNone/>
              <a:defRPr sz="5000">
                <a:solidFill>
                  <a:schemeClr val="dk2"/>
                </a:solidFill>
              </a:defRPr>
            </a:lvl3pPr>
            <a:lvl4pPr lvl="3" rtl="0" algn="r">
              <a:buNone/>
              <a:defRPr sz="5000">
                <a:solidFill>
                  <a:schemeClr val="dk2"/>
                </a:solidFill>
              </a:defRPr>
            </a:lvl4pPr>
            <a:lvl5pPr lvl="4" rtl="0" algn="r">
              <a:buNone/>
              <a:defRPr sz="5000">
                <a:solidFill>
                  <a:schemeClr val="dk2"/>
                </a:solidFill>
              </a:defRPr>
            </a:lvl5pPr>
            <a:lvl6pPr lvl="5" rtl="0" algn="r">
              <a:buNone/>
              <a:defRPr sz="5000">
                <a:solidFill>
                  <a:schemeClr val="dk2"/>
                </a:solidFill>
              </a:defRPr>
            </a:lvl6pPr>
            <a:lvl7pPr lvl="6" rtl="0" algn="r">
              <a:buNone/>
              <a:defRPr sz="5000">
                <a:solidFill>
                  <a:schemeClr val="dk2"/>
                </a:solidFill>
              </a:defRPr>
            </a:lvl7pPr>
            <a:lvl8pPr lvl="7" rtl="0" algn="r">
              <a:buNone/>
              <a:defRPr sz="5000">
                <a:solidFill>
                  <a:schemeClr val="dk2"/>
                </a:solidFill>
              </a:defRPr>
            </a:lvl8pPr>
            <a:lvl9pPr lvl="8" rtl="0" algn="r">
              <a:buNone/>
              <a:defRPr sz="5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fai.com.br/ciclodedefesas" TargetMode="External"/><Relationship Id="rId4" Type="http://schemas.openxmlformats.org/officeDocument/2006/relationships/image" Target="../media/image4.png"/><Relationship Id="rId10" Type="http://schemas.openxmlformats.org/officeDocument/2006/relationships/image" Target="../media/image5.png"/><Relationship Id="rId9" Type="http://schemas.openxmlformats.org/officeDocument/2006/relationships/image" Target="../media/image3.png"/><Relationship Id="rId5" Type="http://schemas.openxmlformats.org/officeDocument/2006/relationships/image" Target="../media/image1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8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B3C9D5"/>
            </a:gs>
            <a:gs pos="42000">
              <a:srgbClr val="D9E4EA"/>
            </a:gs>
            <a:gs pos="100000">
              <a:schemeClr val="lt1"/>
            </a:gs>
          </a:gsLst>
          <a:lin ang="5400012" scaled="0"/>
        </a:grad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-76200" y="-31075"/>
            <a:ext cx="32400000" cy="43200000"/>
          </a:xfrm>
          <a:prstGeom prst="rect">
            <a:avLst/>
          </a:prstGeom>
          <a:gradFill>
            <a:gsLst>
              <a:gs pos="0">
                <a:srgbClr val="1B75BB">
                  <a:alpha val="2352"/>
                </a:srgbClr>
              </a:gs>
              <a:gs pos="100000">
                <a:srgbClr val="FFFFFF"/>
              </a:gs>
              <a:gs pos="100000">
                <a:srgbClr val="FFFFFF"/>
              </a:gs>
            </a:gsLst>
            <a:lin ang="2700006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 txBox="1"/>
          <p:nvPr/>
        </p:nvSpPr>
        <p:spPr>
          <a:xfrm>
            <a:off x="-40025" y="24927938"/>
            <a:ext cx="14907000" cy="261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0" lIns="914250" spcFirstLastPara="1" rIns="914250" wrap="square" tIns="91425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5000">
                <a:latin typeface="Comfortaa"/>
                <a:ea typeface="Comfortaa"/>
                <a:cs typeface="Comfortaa"/>
                <a:sym typeface="Comfortaa"/>
              </a:rPr>
              <a:t>Objetivos</a:t>
            </a:r>
            <a:endParaRPr b="1" sz="5000"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16032450" y="33712050"/>
            <a:ext cx="14907000" cy="261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0" lIns="914250" spcFirstLastPara="1" rIns="914250" wrap="square" tIns="91425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5000">
                <a:latin typeface="Comfortaa"/>
                <a:ea typeface="Comfortaa"/>
                <a:cs typeface="Comfortaa"/>
                <a:sym typeface="Comfortaa"/>
              </a:rPr>
              <a:t>Conclusão</a:t>
            </a:r>
            <a:endParaRPr b="1" sz="5000"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57" name="Google Shape;57;p13"/>
          <p:cNvSpPr txBox="1"/>
          <p:nvPr/>
        </p:nvSpPr>
        <p:spPr>
          <a:xfrm>
            <a:off x="16051825" y="37963950"/>
            <a:ext cx="14907000" cy="261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0" lIns="914250" spcFirstLastPara="1" rIns="914250" wrap="square" tIns="91425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5000">
                <a:latin typeface="Comfortaa"/>
                <a:ea typeface="Comfortaa"/>
                <a:cs typeface="Comfortaa"/>
                <a:sym typeface="Comfortaa"/>
              </a:rPr>
              <a:t>Referências</a:t>
            </a:r>
            <a:endParaRPr b="1" sz="5000"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58" name="Google Shape;58;p13"/>
          <p:cNvSpPr txBox="1"/>
          <p:nvPr/>
        </p:nvSpPr>
        <p:spPr>
          <a:xfrm>
            <a:off x="-40025" y="29275950"/>
            <a:ext cx="14907000" cy="261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0" lIns="914250" spcFirstLastPara="1" rIns="914250" wrap="square" tIns="91425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5000">
                <a:latin typeface="Comfortaa"/>
                <a:ea typeface="Comfortaa"/>
                <a:cs typeface="Comfortaa"/>
                <a:sym typeface="Comfortaa"/>
              </a:rPr>
              <a:t>Material e </a:t>
            </a:r>
            <a:r>
              <a:rPr b="1" lang="pt-BR" sz="5000">
                <a:latin typeface="Comfortaa"/>
                <a:ea typeface="Comfortaa"/>
                <a:cs typeface="Comfortaa"/>
                <a:sym typeface="Comfortaa"/>
              </a:rPr>
              <a:t>Métodos</a:t>
            </a:r>
            <a:endParaRPr b="1" sz="5000"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59" name="Google Shape;59;p13"/>
          <p:cNvSpPr txBox="1"/>
          <p:nvPr/>
        </p:nvSpPr>
        <p:spPr>
          <a:xfrm>
            <a:off x="15956250" y="11605600"/>
            <a:ext cx="14907000" cy="261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0" lIns="914250" spcFirstLastPara="1" rIns="914250" wrap="square" tIns="91425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5000">
                <a:latin typeface="Comfortaa"/>
                <a:ea typeface="Comfortaa"/>
                <a:cs typeface="Comfortaa"/>
                <a:sym typeface="Comfortaa"/>
              </a:rPr>
              <a:t>Resultados e Discussão</a:t>
            </a:r>
            <a:endParaRPr b="1" sz="5000"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60" name="Google Shape;60;p13"/>
          <p:cNvSpPr txBox="1"/>
          <p:nvPr/>
        </p:nvSpPr>
        <p:spPr>
          <a:xfrm>
            <a:off x="-116225" y="11681799"/>
            <a:ext cx="14907000" cy="246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0" lIns="914250" spcFirstLastPara="1" rIns="914250" wrap="square" tIns="9142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5000">
                <a:latin typeface="Comfortaa"/>
                <a:ea typeface="Comfortaa"/>
                <a:cs typeface="Comfortaa"/>
                <a:sym typeface="Comfortaa"/>
              </a:rPr>
              <a:t>Introdução</a:t>
            </a:r>
            <a:endParaRPr b="1" sz="5000"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61" name="Google Shape;61;p13"/>
          <p:cNvSpPr/>
          <p:nvPr/>
        </p:nvSpPr>
        <p:spPr>
          <a:xfrm rot="5400000">
            <a:off x="11004537" y="-1482025"/>
            <a:ext cx="2616000" cy="24710400"/>
          </a:xfrm>
          <a:prstGeom prst="round2SameRect">
            <a:avLst>
              <a:gd fmla="val 50000" name="adj1"/>
              <a:gd fmla="val 0" name="adj2"/>
            </a:avLst>
          </a:prstGeom>
          <a:noFill/>
          <a:ln cap="flat" cmpd="sng" w="114300">
            <a:solidFill>
              <a:srgbClr val="023E8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" name="Google Shape;62;p13"/>
          <p:cNvSpPr/>
          <p:nvPr/>
        </p:nvSpPr>
        <p:spPr>
          <a:xfrm>
            <a:off x="368850" y="30955575"/>
            <a:ext cx="15663600" cy="9470700"/>
          </a:xfrm>
          <a:prstGeom prst="roundRect">
            <a:avLst>
              <a:gd fmla="val 3929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0" lIns="914250" spcFirstLastPara="1" rIns="914250" wrap="square" tIns="9142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100">
              <a:latin typeface="Comfortaa Light"/>
              <a:ea typeface="Comfortaa Light"/>
              <a:cs typeface="Comfortaa Light"/>
              <a:sym typeface="Comfortaa Light"/>
            </a:endParaRPr>
          </a:p>
        </p:txBody>
      </p:sp>
      <p:sp>
        <p:nvSpPr>
          <p:cNvPr id="63" name="Google Shape;63;p13"/>
          <p:cNvSpPr/>
          <p:nvPr/>
        </p:nvSpPr>
        <p:spPr>
          <a:xfrm>
            <a:off x="16310025" y="13236999"/>
            <a:ext cx="15663600" cy="21243300"/>
          </a:xfrm>
          <a:prstGeom prst="roundRect">
            <a:avLst>
              <a:gd fmla="val 3929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0" lIns="914250" spcFirstLastPara="1" rIns="914250" wrap="square" tIns="9142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100">
              <a:latin typeface="Comfortaa Light"/>
              <a:ea typeface="Comfortaa Light"/>
              <a:cs typeface="Comfortaa Light"/>
              <a:sym typeface="Comfortaa Light"/>
            </a:endParaRPr>
          </a:p>
        </p:txBody>
      </p:sp>
      <p:sp>
        <p:nvSpPr>
          <p:cNvPr id="64" name="Google Shape;64;p13"/>
          <p:cNvSpPr/>
          <p:nvPr/>
        </p:nvSpPr>
        <p:spPr>
          <a:xfrm>
            <a:off x="374725" y="13465800"/>
            <a:ext cx="15663600" cy="12216900"/>
          </a:xfrm>
          <a:prstGeom prst="roundRect">
            <a:avLst>
              <a:gd fmla="val 3929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0" lIns="914250" spcFirstLastPara="1" rIns="914250" wrap="square" tIns="9142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100">
              <a:latin typeface="Comfortaa Light"/>
              <a:ea typeface="Comfortaa Light"/>
              <a:cs typeface="Comfortaa Light"/>
              <a:sym typeface="Comfortaa Light"/>
            </a:endParaRPr>
          </a:p>
        </p:txBody>
      </p:sp>
      <p:sp>
        <p:nvSpPr>
          <p:cNvPr id="65" name="Google Shape;65;p13"/>
          <p:cNvSpPr txBox="1"/>
          <p:nvPr/>
        </p:nvSpPr>
        <p:spPr>
          <a:xfrm>
            <a:off x="3327475" y="1494750"/>
            <a:ext cx="23583900" cy="215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0">
                <a:solidFill>
                  <a:srgbClr val="023E8A"/>
                </a:solidFill>
                <a:latin typeface="Montserrat"/>
                <a:ea typeface="Montserrat"/>
                <a:cs typeface="Montserrat"/>
                <a:sym typeface="Montserrat"/>
              </a:rPr>
              <a:t>III Ciclo de Defesas de TCC</a:t>
            </a:r>
            <a:r>
              <a:rPr b="1" lang="pt-BR" sz="12800">
                <a:solidFill>
                  <a:srgbClr val="00A69C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b="1" sz="12800">
              <a:solidFill>
                <a:srgbClr val="00A69C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66" name="Google Shape;66;p13"/>
          <p:cNvCxnSpPr/>
          <p:nvPr/>
        </p:nvCxnSpPr>
        <p:spPr>
          <a:xfrm flipH="1" rot="10800000">
            <a:off x="5715000" y="3612000"/>
            <a:ext cx="21196800" cy="83700"/>
          </a:xfrm>
          <a:prstGeom prst="straightConnector1">
            <a:avLst/>
          </a:prstGeom>
          <a:noFill/>
          <a:ln cap="flat" cmpd="sng" w="114300">
            <a:solidFill>
              <a:srgbClr val="023E8A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7" name="Google Shape;67;p13"/>
          <p:cNvSpPr txBox="1"/>
          <p:nvPr/>
        </p:nvSpPr>
        <p:spPr>
          <a:xfrm>
            <a:off x="7705375" y="3694500"/>
            <a:ext cx="19206000" cy="14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pt-BR" sz="8000">
                <a:solidFill>
                  <a:srgbClr val="0096C7"/>
                </a:solidFill>
              </a:rPr>
              <a:t>Centro Universitário de Adamantina</a:t>
            </a:r>
            <a:r>
              <a:rPr b="1" lang="pt-BR" sz="8000">
                <a:solidFill>
                  <a:srgbClr val="8BC53F"/>
                </a:solidFill>
              </a:rPr>
              <a:t> </a:t>
            </a:r>
            <a:endParaRPr b="1" sz="8000">
              <a:solidFill>
                <a:srgbClr val="8BC53F"/>
              </a:solidFill>
            </a:endParaRPr>
          </a:p>
        </p:txBody>
      </p:sp>
      <p:sp>
        <p:nvSpPr>
          <p:cNvPr id="68" name="Google Shape;68;p13"/>
          <p:cNvSpPr txBox="1"/>
          <p:nvPr/>
        </p:nvSpPr>
        <p:spPr>
          <a:xfrm>
            <a:off x="0" y="8745450"/>
            <a:ext cx="24155400" cy="490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0" lIns="914250" spcFirstLastPara="1" rIns="914250" wrap="square" tIns="91425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100"/>
              <a:t>Nome dos autores na mesma ordem em que aparecem no trabalho separados por ponto e </a:t>
            </a:r>
            <a:r>
              <a:rPr lang="pt-BR" sz="3100"/>
              <a:t>vírgula (;) e por último o nome do orientador. todos seguidos de número sobrescrito sequenciais para associar com diferentes filiações dos autores.  Texto em </a:t>
            </a:r>
            <a:r>
              <a:rPr lang="pt-BR" sz="3100"/>
              <a:t>arial, tamanho </a:t>
            </a:r>
            <a:r>
              <a:rPr lang="pt-BR" sz="3100"/>
              <a:t>31 pt e alinhado à esquerda.</a:t>
            </a:r>
            <a:endParaRPr sz="31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1" lang="pt-BR" sz="3100"/>
              <a:t>¹Nome da instituição de ensino</a:t>
            </a:r>
            <a:r>
              <a:rPr b="1" lang="pt-BR" sz="3100"/>
              <a:t>, </a:t>
            </a:r>
            <a:r>
              <a:rPr b="1" lang="pt-BR" sz="3100"/>
              <a:t>Departamento</a:t>
            </a:r>
            <a:r>
              <a:rPr lang="pt-BR" sz="3100"/>
              <a:t> </a:t>
            </a:r>
            <a:r>
              <a:rPr lang="pt-BR" sz="3100">
                <a:solidFill>
                  <a:schemeClr val="dk1"/>
                </a:solidFill>
              </a:rPr>
              <a:t>Texto em arial, tamanho 31 pt e alinhado à esquerda.</a:t>
            </a:r>
            <a:endParaRPr sz="31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3100">
                <a:solidFill>
                  <a:schemeClr val="dk1"/>
                </a:solidFill>
              </a:rPr>
              <a:t>e-mail de um dos autores apresentadores do pôster  </a:t>
            </a:r>
            <a:endParaRPr sz="3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100">
              <a:solidFill>
                <a:schemeClr val="dk1"/>
              </a:solidFill>
            </a:endParaRPr>
          </a:p>
        </p:txBody>
      </p:sp>
      <p:sp>
        <p:nvSpPr>
          <p:cNvPr id="69" name="Google Shape;69;p13"/>
          <p:cNvSpPr/>
          <p:nvPr/>
        </p:nvSpPr>
        <p:spPr>
          <a:xfrm>
            <a:off x="374725" y="26747450"/>
            <a:ext cx="15663600" cy="3372000"/>
          </a:xfrm>
          <a:prstGeom prst="roundRect">
            <a:avLst>
              <a:gd fmla="val 9216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0" lIns="914250" spcFirstLastPara="1" rIns="914250" wrap="square" tIns="9142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100">
              <a:latin typeface="Comfortaa Light"/>
              <a:ea typeface="Comfortaa Light"/>
              <a:cs typeface="Comfortaa Light"/>
              <a:sym typeface="Comfortaa Light"/>
            </a:endParaRPr>
          </a:p>
        </p:txBody>
      </p:sp>
      <p:sp>
        <p:nvSpPr>
          <p:cNvPr id="70" name="Google Shape;70;p13"/>
          <p:cNvSpPr txBox="1"/>
          <p:nvPr/>
        </p:nvSpPr>
        <p:spPr>
          <a:xfrm>
            <a:off x="16393375" y="13584575"/>
            <a:ext cx="15329400" cy="347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3100">
                <a:solidFill>
                  <a:schemeClr val="dk1"/>
                </a:solidFill>
              </a:rPr>
              <a:t>Texto em arial, tamanho mínimo de 24 pt e máximo de 31 pt, alinhamento justificado, espaçamento simples.</a:t>
            </a:r>
            <a:endParaRPr sz="3100">
              <a:solidFill>
                <a:schemeClr val="dk1"/>
              </a:solidFill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100">
              <a:solidFill>
                <a:schemeClr val="dk1"/>
              </a:solidFill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3100">
                <a:solidFill>
                  <a:schemeClr val="dk1"/>
                </a:solidFill>
              </a:rPr>
              <a:t>De preferência para figuras e tabelas ao invés de texto para apresentar seus resultados. Isso torna seu pôster mais dinâmico e interessante para apresentação. </a:t>
            </a:r>
            <a:endParaRPr sz="3100">
              <a:solidFill>
                <a:schemeClr val="dk1"/>
              </a:solidFill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100">
              <a:solidFill>
                <a:schemeClr val="dk1"/>
              </a:solidFill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" name="Google Shape;71;p13"/>
          <p:cNvSpPr txBox="1"/>
          <p:nvPr/>
        </p:nvSpPr>
        <p:spPr>
          <a:xfrm>
            <a:off x="468625" y="13680225"/>
            <a:ext cx="15328800" cy="1082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100">
                <a:solidFill>
                  <a:schemeClr val="dk1"/>
                </a:solidFill>
              </a:rPr>
              <a:t>Texto em arial, tamanho mínimo de 24 pt e máximo de 31 pt, alinhamento justificado, espaçamento simples.</a:t>
            </a:r>
            <a:endParaRPr sz="3100">
              <a:solidFill>
                <a:schemeClr val="dk1"/>
              </a:solidFill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2"/>
              </a:solidFill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100">
              <a:solidFill>
                <a:schemeClr val="dk1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3100">
                <a:solidFill>
                  <a:schemeClr val="dk1"/>
                </a:solidFill>
              </a:rPr>
              <a:t>Caro autor,</a:t>
            </a:r>
            <a:endParaRPr sz="3100">
              <a:solidFill>
                <a:schemeClr val="dk1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100">
              <a:solidFill>
                <a:schemeClr val="dk1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3100">
                <a:solidFill>
                  <a:schemeClr val="dk1"/>
                </a:solidFill>
              </a:rPr>
              <a:t>Pedimos que utilize esse pôster como modelo, incluindo apenas seu texto, figuras e tabelas, mantendo toda a estrutura gráfica do pôster.</a:t>
            </a:r>
            <a:endParaRPr sz="3100">
              <a:solidFill>
                <a:schemeClr val="dk1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100">
              <a:solidFill>
                <a:schemeClr val="dk1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3100">
                <a:solidFill>
                  <a:schemeClr val="dk1"/>
                </a:solidFill>
              </a:rPr>
              <a:t>Se necessário, modifique o tamanho das caixas de fundo (retângulos cinzas), mas mantenha sempre as informações de introdução, objetivo material e material e métodos, resultados e discussão, conclusão e referências.</a:t>
            </a:r>
            <a:endParaRPr sz="3100">
              <a:solidFill>
                <a:schemeClr val="dk1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3100">
                <a:solidFill>
                  <a:schemeClr val="dk1"/>
                </a:solidFill>
              </a:rPr>
              <a:t> </a:t>
            </a:r>
            <a:endParaRPr sz="3100">
              <a:solidFill>
                <a:schemeClr val="dk1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3100">
                <a:solidFill>
                  <a:schemeClr val="dk1"/>
                </a:solidFill>
              </a:rPr>
              <a:t>Respeite as margens indicadas no template, evitando cortes de texto.</a:t>
            </a:r>
            <a:endParaRPr sz="3100">
              <a:solidFill>
                <a:schemeClr val="dk1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100">
              <a:solidFill>
                <a:schemeClr val="dk1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pt-BR" sz="3100">
                <a:solidFill>
                  <a:schemeClr val="dk1"/>
                </a:solidFill>
              </a:rPr>
              <a:t>Importante</a:t>
            </a:r>
            <a:endParaRPr b="1" sz="3100">
              <a:solidFill>
                <a:schemeClr val="dk1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3100">
                <a:solidFill>
                  <a:schemeClr val="dk1"/>
                </a:solidFill>
              </a:rPr>
              <a:t>Leia todas as regras do Ciclo de Defesas em </a:t>
            </a:r>
            <a:r>
              <a:rPr lang="pt-BR" sz="3100" u="sng">
                <a:solidFill>
                  <a:schemeClr val="hlink"/>
                </a:solidFill>
                <a:hlinkClick r:id="rId3"/>
              </a:rPr>
              <a:t>https://fai.com.br/ciclodedefesas</a:t>
            </a:r>
            <a:endParaRPr sz="3100">
              <a:solidFill>
                <a:schemeClr val="dk1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100">
              <a:solidFill>
                <a:schemeClr val="dk1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100">
              <a:solidFill>
                <a:schemeClr val="dk1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100">
              <a:solidFill>
                <a:schemeClr val="dk1"/>
              </a:solidFill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" name="Google Shape;72;p13"/>
          <p:cNvSpPr txBox="1"/>
          <p:nvPr/>
        </p:nvSpPr>
        <p:spPr>
          <a:xfrm>
            <a:off x="521250" y="31109850"/>
            <a:ext cx="15328800" cy="113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100">
                <a:solidFill>
                  <a:schemeClr val="dk1"/>
                </a:solidFill>
              </a:rPr>
              <a:t>Texto em arial, tamanho mínimo de 24 pt e máximo de 31 pt, alinhamento justificado, espaçamento simples.</a:t>
            </a:r>
            <a:endParaRPr/>
          </a:p>
        </p:txBody>
      </p:sp>
      <p:sp>
        <p:nvSpPr>
          <p:cNvPr id="73" name="Google Shape;73;p13"/>
          <p:cNvSpPr txBox="1"/>
          <p:nvPr/>
        </p:nvSpPr>
        <p:spPr>
          <a:xfrm>
            <a:off x="468613" y="27001902"/>
            <a:ext cx="15328800" cy="16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100">
                <a:solidFill>
                  <a:schemeClr val="dk1"/>
                </a:solidFill>
              </a:rPr>
              <a:t>Texto em arial, tamanho mínimo de 24 pt e máximo de 31 pt, alinhamento justificado, espaçamento simples.</a:t>
            </a:r>
            <a:endParaRPr sz="3100">
              <a:solidFill>
                <a:schemeClr val="dk1"/>
              </a:solidFill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100">
              <a:solidFill>
                <a:schemeClr val="dk1"/>
              </a:solidFill>
            </a:endParaRPr>
          </a:p>
        </p:txBody>
      </p:sp>
      <p:sp>
        <p:nvSpPr>
          <p:cNvPr id="74" name="Google Shape;74;p13"/>
          <p:cNvSpPr/>
          <p:nvPr/>
        </p:nvSpPr>
        <p:spPr>
          <a:xfrm>
            <a:off x="16356525" y="35390175"/>
            <a:ext cx="15688800" cy="3372000"/>
          </a:xfrm>
          <a:prstGeom prst="roundRect">
            <a:avLst>
              <a:gd fmla="val 9216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0" lIns="914250" spcFirstLastPara="1" rIns="914250" wrap="square" tIns="9142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100">
              <a:latin typeface="Comfortaa Light"/>
              <a:ea typeface="Comfortaa Light"/>
              <a:cs typeface="Comfortaa Light"/>
              <a:sym typeface="Comfortaa Light"/>
            </a:endParaRPr>
          </a:p>
        </p:txBody>
      </p:sp>
      <p:sp>
        <p:nvSpPr>
          <p:cNvPr id="75" name="Google Shape;75;p13"/>
          <p:cNvSpPr txBox="1"/>
          <p:nvPr/>
        </p:nvSpPr>
        <p:spPr>
          <a:xfrm>
            <a:off x="16536525" y="35599838"/>
            <a:ext cx="15328800" cy="16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100">
                <a:solidFill>
                  <a:schemeClr val="dk1"/>
                </a:solidFill>
              </a:rPr>
              <a:t>Texto em arial, tamanho mínimo de 24 pt e máximo de 31 pt, alinhamento justificado, espaçamento simples.</a:t>
            </a:r>
            <a:endParaRPr sz="3100">
              <a:solidFill>
                <a:schemeClr val="dk1"/>
              </a:solidFill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100">
              <a:solidFill>
                <a:schemeClr val="dk1"/>
              </a:solidFill>
            </a:endParaRPr>
          </a:p>
        </p:txBody>
      </p:sp>
      <p:sp>
        <p:nvSpPr>
          <p:cNvPr id="76" name="Google Shape;76;p13"/>
          <p:cNvSpPr/>
          <p:nvPr/>
        </p:nvSpPr>
        <p:spPr>
          <a:xfrm>
            <a:off x="16390375" y="39555200"/>
            <a:ext cx="15688800" cy="3372000"/>
          </a:xfrm>
          <a:prstGeom prst="roundRect">
            <a:avLst>
              <a:gd fmla="val 9216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0" lIns="914250" spcFirstLastPara="1" rIns="914250" wrap="square" tIns="9142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100">
              <a:latin typeface="Comfortaa Light"/>
              <a:ea typeface="Comfortaa Light"/>
              <a:cs typeface="Comfortaa Light"/>
              <a:sym typeface="Comfortaa Light"/>
            </a:endParaRPr>
          </a:p>
        </p:txBody>
      </p:sp>
      <p:sp>
        <p:nvSpPr>
          <p:cNvPr id="77" name="Google Shape;77;p13"/>
          <p:cNvSpPr txBox="1"/>
          <p:nvPr/>
        </p:nvSpPr>
        <p:spPr>
          <a:xfrm>
            <a:off x="16613425" y="39843275"/>
            <a:ext cx="15328800" cy="264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100">
                <a:solidFill>
                  <a:schemeClr val="dk1"/>
                </a:solidFill>
              </a:rPr>
              <a:t>Texto em arial, tamanho mínimo de 24 pt e máximo de 31 pt, alinhamento justificado, espaçamento simples.</a:t>
            </a:r>
            <a:endParaRPr sz="3100">
              <a:solidFill>
                <a:schemeClr val="dk1"/>
              </a:solidFill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100">
              <a:solidFill>
                <a:schemeClr val="dk1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3100">
                <a:solidFill>
                  <a:schemeClr val="dk1"/>
                </a:solidFill>
              </a:rPr>
              <a:t>Incluir apenas as referências utilizadas no pôster.</a:t>
            </a:r>
            <a:endParaRPr sz="3100">
              <a:solidFill>
                <a:schemeClr val="dk1"/>
              </a:solidFill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100">
              <a:solidFill>
                <a:schemeClr val="dk1"/>
              </a:solidFill>
            </a:endParaRPr>
          </a:p>
        </p:txBody>
      </p:sp>
      <p:pic>
        <p:nvPicPr>
          <p:cNvPr id="78" name="Google Shape;78;p13"/>
          <p:cNvPicPr preferRelativeResize="0"/>
          <p:nvPr/>
        </p:nvPicPr>
        <p:blipFill rotWithShape="1">
          <a:blip r:embed="rId4">
            <a:alphaModFix/>
          </a:blip>
          <a:srcRect b="7578" l="0" r="0" t="0"/>
          <a:stretch/>
        </p:blipFill>
        <p:spPr>
          <a:xfrm>
            <a:off x="16499475" y="24556513"/>
            <a:ext cx="15117199" cy="63529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9" name="Google Shape;79;p13"/>
          <p:cNvGrpSpPr/>
          <p:nvPr/>
        </p:nvGrpSpPr>
        <p:grpSpPr>
          <a:xfrm>
            <a:off x="16453000" y="17035261"/>
            <a:ext cx="15210149" cy="5765901"/>
            <a:chOff x="16583225" y="21038586"/>
            <a:chExt cx="15210149" cy="5765901"/>
          </a:xfrm>
        </p:grpSpPr>
        <p:pic>
          <p:nvPicPr>
            <p:cNvPr id="80" name="Google Shape;80;p13"/>
            <p:cNvPicPr preferRelativeResize="0"/>
            <p:nvPr/>
          </p:nvPicPr>
          <p:blipFill rotWithShape="1">
            <a:blip r:embed="rId5">
              <a:alphaModFix/>
            </a:blip>
            <a:srcRect b="17177" l="0" r="0" t="0"/>
            <a:stretch/>
          </p:blipFill>
          <p:spPr>
            <a:xfrm>
              <a:off x="16583225" y="21650975"/>
              <a:ext cx="15117199" cy="515351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1" name="Google Shape;81;p13"/>
            <p:cNvPicPr preferRelativeResize="0"/>
            <p:nvPr/>
          </p:nvPicPr>
          <p:blipFill rotWithShape="1">
            <a:blip r:embed="rId5">
              <a:alphaModFix/>
            </a:blip>
            <a:srcRect b="8298" l="0" r="0" t="82635"/>
            <a:stretch/>
          </p:blipFill>
          <p:spPr>
            <a:xfrm>
              <a:off x="16676175" y="21038586"/>
              <a:ext cx="15117199" cy="564100"/>
            </a:xfrm>
            <a:prstGeom prst="rect">
              <a:avLst/>
            </a:prstGeom>
            <a:noFill/>
            <a:ln>
              <a:noFill/>
            </a:ln>
          </p:spPr>
        </p:pic>
      </p:grpSp>
      <p:cxnSp>
        <p:nvCxnSpPr>
          <p:cNvPr id="82" name="Google Shape;82;p13"/>
          <p:cNvCxnSpPr/>
          <p:nvPr/>
        </p:nvCxnSpPr>
        <p:spPr>
          <a:xfrm>
            <a:off x="-55137" y="9419225"/>
            <a:ext cx="3600" cy="2907900"/>
          </a:xfrm>
          <a:prstGeom prst="straightConnector1">
            <a:avLst/>
          </a:prstGeom>
          <a:noFill/>
          <a:ln cap="flat" cmpd="sng" w="15240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3" name="Google Shape;83;p13"/>
          <p:cNvSpPr txBox="1"/>
          <p:nvPr/>
        </p:nvSpPr>
        <p:spPr>
          <a:xfrm>
            <a:off x="0" y="5856875"/>
            <a:ext cx="31568400" cy="369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0" lIns="914250" spcFirstLastPara="1" rIns="914250" wrap="square" tIns="9142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6500">
                <a:solidFill>
                  <a:schemeClr val="dk1"/>
                </a:solidFill>
              </a:rPr>
              <a:t>TÍTULO DO TRABALHO</a:t>
            </a:r>
            <a:r>
              <a:rPr b="1" lang="pt-BR" sz="6500">
                <a:solidFill>
                  <a:schemeClr val="dk1"/>
                </a:solidFill>
              </a:rPr>
              <a:t> (tudo em letras maiúsculas) em fonte Arial, negrito, centralizado, tamanho 65 pt, podendo ser reduzido para até 60 pt, caso a quantidade de texto ultrapasse o espaço delimitado</a:t>
            </a:r>
            <a:endParaRPr b="1" sz="6500">
              <a:solidFill>
                <a:schemeClr val="dk1"/>
              </a:solidFill>
            </a:endParaRPr>
          </a:p>
        </p:txBody>
      </p:sp>
      <p:pic>
        <p:nvPicPr>
          <p:cNvPr id="84" name="Google Shape;84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7021350" y="1022100"/>
            <a:ext cx="4984899" cy="4984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3"/>
          <p:cNvPicPr preferRelativeResize="0"/>
          <p:nvPr/>
        </p:nvPicPr>
        <p:blipFill rotWithShape="1">
          <a:blip r:embed="rId7">
            <a:alphaModFix/>
          </a:blip>
          <a:srcRect b="71737" l="14828" r="0" t="0"/>
          <a:stretch/>
        </p:blipFill>
        <p:spPr>
          <a:xfrm>
            <a:off x="0" y="40782875"/>
            <a:ext cx="16614825" cy="2417123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3"/>
          <p:cNvPicPr preferRelativeResize="0"/>
          <p:nvPr/>
        </p:nvPicPr>
        <p:blipFill rotWithShape="1">
          <a:blip r:embed="rId8">
            <a:alphaModFix/>
          </a:blip>
          <a:srcRect b="0" l="0" r="6182" t="0"/>
          <a:stretch/>
        </p:blipFill>
        <p:spPr>
          <a:xfrm>
            <a:off x="3066950" y="40839250"/>
            <a:ext cx="2310077" cy="2462403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95650" y="41262398"/>
            <a:ext cx="2464404" cy="1616099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3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619450" y="1160850"/>
            <a:ext cx="4985999" cy="4985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